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80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319" r:id="rId4"/>
    <p:sldId id="318" r:id="rId5"/>
    <p:sldId id="341" r:id="rId6"/>
    <p:sldId id="297" r:id="rId7"/>
    <p:sldId id="320" r:id="rId8"/>
    <p:sldId id="299" r:id="rId9"/>
    <p:sldId id="329" r:id="rId10"/>
    <p:sldId id="321" r:id="rId11"/>
    <p:sldId id="324" r:id="rId12"/>
    <p:sldId id="334" r:id="rId13"/>
    <p:sldId id="333" r:id="rId14"/>
    <p:sldId id="323" r:id="rId15"/>
    <p:sldId id="325" r:id="rId16"/>
    <p:sldId id="302" r:id="rId17"/>
    <p:sldId id="326" r:id="rId18"/>
    <p:sldId id="303" r:id="rId19"/>
    <p:sldId id="327" r:id="rId20"/>
    <p:sldId id="330" r:id="rId21"/>
    <p:sldId id="331" r:id="rId22"/>
    <p:sldId id="332" r:id="rId23"/>
    <p:sldId id="304" r:id="rId24"/>
    <p:sldId id="305" r:id="rId25"/>
    <p:sldId id="343" r:id="rId26"/>
    <p:sldId id="335" r:id="rId27"/>
    <p:sldId id="306" r:id="rId28"/>
    <p:sldId id="336" r:id="rId29"/>
    <p:sldId id="307" r:id="rId30"/>
    <p:sldId id="308" r:id="rId31"/>
    <p:sldId id="309" r:id="rId32"/>
    <p:sldId id="310" r:id="rId33"/>
    <p:sldId id="337" r:id="rId34"/>
    <p:sldId id="311" r:id="rId35"/>
    <p:sldId id="339" r:id="rId36"/>
    <p:sldId id="338" r:id="rId37"/>
    <p:sldId id="340" r:id="rId38"/>
    <p:sldId id="312" r:id="rId39"/>
    <p:sldId id="313" r:id="rId40"/>
    <p:sldId id="342" r:id="rId41"/>
    <p:sldId id="314" r:id="rId42"/>
    <p:sldId id="315" r:id="rId43"/>
    <p:sldId id="316" r:id="rId44"/>
    <p:sldId id="317" r:id="rId45"/>
    <p:sldId id="296" r:id="rId46"/>
    <p:sldId id="267" r:id="rId47"/>
  </p:sldIdLst>
  <p:sldSz cx="12192000" cy="6858000"/>
  <p:notesSz cx="6797675" cy="9928225"/>
  <p:embeddedFontLst>
    <p:embeddedFont>
      <p:font typeface="Arista 2.0 Alternate Light" panose="02000506000000020004" pitchFamily="2" charset="0"/>
      <p:regular r:id="rId50"/>
    </p:embeddedFont>
    <p:embeddedFont>
      <p:font typeface="Arista 2.0 Light" panose="02000506000000020004" pitchFamily="2" charset="0"/>
      <p:regular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Franklin Gothic Book" panose="020B0503020102020204" pitchFamily="34" charset="0"/>
      <p:regular r:id="rId56"/>
      <p:italic r:id="rId57"/>
    </p:embeddedFont>
    <p:embeddedFont>
      <p:font typeface="Gill Sans MT" panose="020B0502020104020203" pitchFamily="34" charset="0"/>
      <p:regular r:id="rId58"/>
      <p:bold r:id="rId59"/>
      <p:italic r:id="rId60"/>
      <p:boldItalic r:id="rId61"/>
    </p:embeddedFont>
    <p:embeddedFont>
      <p:font typeface="Gill Sans Nova Light" panose="020B0302020104020203" pitchFamily="34" charset="0"/>
      <p:regular r:id="rId62"/>
      <p:italic r:id="rId63"/>
    </p:embeddedFont>
    <p:embeddedFont>
      <p:font typeface="Gill Sans Std" panose="020B0502020104020203" pitchFamily="34" charset="0"/>
      <p:regular r:id="rId64"/>
      <p:bold r:id="rId65"/>
    </p:embeddedFont>
    <p:embeddedFont>
      <p:font typeface="Gill Sans Std Light" panose="020B0302020104020203" pitchFamily="34" charset="0"/>
      <p:regular r:id="rId66"/>
    </p:embeddedFont>
    <p:embeddedFont>
      <p:font typeface="Menlo" panose="020B0609030804020204" pitchFamily="49" charset="0"/>
      <p:regular r:id="rId67"/>
      <p:bold r:id="rId6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F92982-0D90-4B9D-95F9-2754C189790B}">
          <p14:sldIdLst>
            <p14:sldId id="256"/>
            <p14:sldId id="257"/>
            <p14:sldId id="319"/>
            <p14:sldId id="318"/>
            <p14:sldId id="341"/>
            <p14:sldId id="297"/>
            <p14:sldId id="320"/>
            <p14:sldId id="299"/>
            <p14:sldId id="329"/>
            <p14:sldId id="321"/>
            <p14:sldId id="324"/>
            <p14:sldId id="334"/>
            <p14:sldId id="333"/>
            <p14:sldId id="323"/>
            <p14:sldId id="325"/>
            <p14:sldId id="302"/>
            <p14:sldId id="326"/>
            <p14:sldId id="303"/>
            <p14:sldId id="327"/>
            <p14:sldId id="330"/>
            <p14:sldId id="331"/>
            <p14:sldId id="332"/>
            <p14:sldId id="304"/>
            <p14:sldId id="305"/>
            <p14:sldId id="343"/>
            <p14:sldId id="335"/>
            <p14:sldId id="306"/>
            <p14:sldId id="336"/>
            <p14:sldId id="307"/>
            <p14:sldId id="308"/>
            <p14:sldId id="309"/>
            <p14:sldId id="310"/>
            <p14:sldId id="337"/>
            <p14:sldId id="311"/>
            <p14:sldId id="339"/>
            <p14:sldId id="338"/>
            <p14:sldId id="340"/>
            <p14:sldId id="312"/>
            <p14:sldId id="313"/>
            <p14:sldId id="342"/>
            <p14:sldId id="314"/>
            <p14:sldId id="315"/>
            <p14:sldId id="316"/>
            <p14:sldId id="317"/>
            <p14:sldId id="29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2925"/>
    <a:srgbClr val="897B61"/>
    <a:srgbClr val="77A2BB"/>
    <a:srgbClr val="8DAB8E"/>
    <a:srgbClr val="E28394"/>
    <a:srgbClr val="E6C069"/>
    <a:srgbClr val="E86D6A"/>
    <a:srgbClr val="E2352D"/>
    <a:srgbClr val="006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78491" autoAdjust="0"/>
  </p:normalViewPr>
  <p:slideViewPr>
    <p:cSldViewPr snapToGrid="0">
      <p:cViewPr varScale="1">
        <p:scale>
          <a:sx n="88" d="100"/>
          <a:sy n="88" d="100"/>
        </p:scale>
        <p:origin x="1458" y="108"/>
      </p:cViewPr>
      <p:guideLst/>
    </p:cSldViewPr>
  </p:slideViewPr>
  <p:outlineViewPr>
    <p:cViewPr>
      <p:scale>
        <a:sx n="33" d="100"/>
        <a:sy n="33" d="100"/>
      </p:scale>
      <p:origin x="0" y="-174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sv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svg"/><Relationship Id="rId9" Type="http://schemas.openxmlformats.org/officeDocument/2006/relationships/image" Target="../media/image3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14.png"/><Relationship Id="rId7" Type="http://schemas.openxmlformats.org/officeDocument/2006/relationships/image" Target="../media/image38.png"/><Relationship Id="rId2" Type="http://schemas.openxmlformats.org/officeDocument/2006/relationships/image" Target="../media/image25.svg"/><Relationship Id="rId1" Type="http://schemas.openxmlformats.org/officeDocument/2006/relationships/image" Target="../media/image35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10.svg"/><Relationship Id="rId9" Type="http://schemas.openxmlformats.org/officeDocument/2006/relationships/image" Target="../media/image4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image" Target="../media/image28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41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40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37.svg"/><Relationship Id="rId5" Type="http://schemas.openxmlformats.org/officeDocument/2006/relationships/image" Target="../media/image57.png"/><Relationship Id="rId10" Type="http://schemas.openxmlformats.org/officeDocument/2006/relationships/image" Target="../media/image36.png"/><Relationship Id="rId4" Type="http://schemas.openxmlformats.org/officeDocument/2006/relationships/image" Target="../media/image56.svg"/><Relationship Id="rId9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svg"/><Relationship Id="rId1" Type="http://schemas.openxmlformats.org/officeDocument/2006/relationships/image" Target="../media/image13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33.png"/><Relationship Id="rId6" Type="http://schemas.openxmlformats.org/officeDocument/2006/relationships/image" Target="../media/image27.svg"/><Relationship Id="rId11" Type="http://schemas.openxmlformats.org/officeDocument/2006/relationships/image" Target="../media/image32.sv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svg"/><Relationship Id="rId9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14.png"/><Relationship Id="rId7" Type="http://schemas.openxmlformats.org/officeDocument/2006/relationships/image" Target="../media/image42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10.svg"/><Relationship Id="rId9" Type="http://schemas.openxmlformats.org/officeDocument/2006/relationships/image" Target="../media/image43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image" Target="../media/image28.png"/><Relationship Id="rId5" Type="http://schemas.openxmlformats.org/officeDocument/2006/relationships/image" Target="../media/image41.svg"/><Relationship Id="rId4" Type="http://schemas.openxmlformats.org/officeDocument/2006/relationships/image" Target="../media/image43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41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40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37.svg"/><Relationship Id="rId5" Type="http://schemas.openxmlformats.org/officeDocument/2006/relationships/image" Target="../media/image57.png"/><Relationship Id="rId10" Type="http://schemas.openxmlformats.org/officeDocument/2006/relationships/image" Target="../media/image36.png"/><Relationship Id="rId4" Type="http://schemas.openxmlformats.org/officeDocument/2006/relationships/image" Target="../media/image56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0DF5E1-285A-4473-8E23-87A63F67CB9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1284A80-27B3-407B-9F97-5EA164F384F5}">
      <dgm:prSet/>
      <dgm:spPr/>
      <dgm:t>
        <a:bodyPr/>
        <a:lstStyle/>
        <a:p>
          <a:r>
            <a:rPr lang="en-GB" dirty="0">
              <a:latin typeface="Gill Sans Std Light" panose="020B0302020104020203" pitchFamily="34" charset="0"/>
            </a:rPr>
            <a:t>Introduction</a:t>
          </a:r>
          <a:endParaRPr lang="en-US" dirty="0">
            <a:latin typeface="Gill Sans Std Light" panose="020B0302020104020203" pitchFamily="34" charset="0"/>
          </a:endParaRPr>
        </a:p>
      </dgm:t>
    </dgm:pt>
    <dgm:pt modelId="{3BD4A7D1-A60E-4034-AB22-577503DECD7E}" type="parTrans" cxnId="{A4E96F22-33E9-4C20-AC39-DD836390C452}">
      <dgm:prSet/>
      <dgm:spPr/>
      <dgm:t>
        <a:bodyPr/>
        <a:lstStyle/>
        <a:p>
          <a:endParaRPr lang="en-US"/>
        </a:p>
      </dgm:t>
    </dgm:pt>
    <dgm:pt modelId="{21FBDC9F-8C26-4C50-B454-551D86E0CE79}" type="sibTrans" cxnId="{A4E96F22-33E9-4C20-AC39-DD836390C452}">
      <dgm:prSet/>
      <dgm:spPr/>
      <dgm:t>
        <a:bodyPr/>
        <a:lstStyle/>
        <a:p>
          <a:endParaRPr lang="en-US"/>
        </a:p>
      </dgm:t>
    </dgm:pt>
    <dgm:pt modelId="{2DC30412-DF67-4BCC-9F33-8FD0F6324813}">
      <dgm:prSet/>
      <dgm:spPr/>
      <dgm:t>
        <a:bodyPr/>
        <a:lstStyle/>
        <a:p>
          <a:r>
            <a:rPr lang="en-GB" dirty="0">
              <a:latin typeface="Gill Sans Std Light" panose="020B0302020104020203" pitchFamily="34" charset="0"/>
            </a:rPr>
            <a:t>Analysis</a:t>
          </a:r>
          <a:endParaRPr lang="en-US" dirty="0">
            <a:latin typeface="Gill Sans Std Light" panose="020B0302020104020203" pitchFamily="34" charset="0"/>
          </a:endParaRPr>
        </a:p>
      </dgm:t>
    </dgm:pt>
    <dgm:pt modelId="{1D0BB411-AE6E-441B-96B9-7967EEE02894}" type="parTrans" cxnId="{B05EBAF3-EB63-4BAD-ABC5-B3A5D5B9C97B}">
      <dgm:prSet/>
      <dgm:spPr/>
      <dgm:t>
        <a:bodyPr/>
        <a:lstStyle/>
        <a:p>
          <a:endParaRPr lang="en-US"/>
        </a:p>
      </dgm:t>
    </dgm:pt>
    <dgm:pt modelId="{94934DAF-12CC-4D10-9C2D-443275EB3860}" type="sibTrans" cxnId="{B05EBAF3-EB63-4BAD-ABC5-B3A5D5B9C97B}">
      <dgm:prSet/>
      <dgm:spPr/>
      <dgm:t>
        <a:bodyPr/>
        <a:lstStyle/>
        <a:p>
          <a:endParaRPr lang="en-US"/>
        </a:p>
      </dgm:t>
    </dgm:pt>
    <dgm:pt modelId="{EFAD03B7-2CEA-42E3-8CDB-222EF769E794}">
      <dgm:prSet/>
      <dgm:spPr/>
      <dgm:t>
        <a:bodyPr/>
        <a:lstStyle/>
        <a:p>
          <a:r>
            <a:rPr lang="en-GB" dirty="0">
              <a:latin typeface="Gill Sans Std Light" panose="020B0302020104020203" pitchFamily="34" charset="0"/>
            </a:rPr>
            <a:t>Conception</a:t>
          </a:r>
          <a:endParaRPr lang="en-US" dirty="0">
            <a:latin typeface="Gill Sans Std Light" panose="020B0302020104020203" pitchFamily="34" charset="0"/>
          </a:endParaRPr>
        </a:p>
      </dgm:t>
    </dgm:pt>
    <dgm:pt modelId="{7210F13B-09A5-4648-A3B9-D3020BC92782}" type="parTrans" cxnId="{DFAF2840-05E1-42F6-AE94-6BBB6D6400FF}">
      <dgm:prSet/>
      <dgm:spPr/>
      <dgm:t>
        <a:bodyPr/>
        <a:lstStyle/>
        <a:p>
          <a:endParaRPr lang="en-US"/>
        </a:p>
      </dgm:t>
    </dgm:pt>
    <dgm:pt modelId="{CB125B31-892B-450D-93B9-68AC3B64AFD7}" type="sibTrans" cxnId="{DFAF2840-05E1-42F6-AE94-6BBB6D6400FF}">
      <dgm:prSet/>
      <dgm:spPr/>
      <dgm:t>
        <a:bodyPr/>
        <a:lstStyle/>
        <a:p>
          <a:endParaRPr lang="en-US"/>
        </a:p>
      </dgm:t>
    </dgm:pt>
    <dgm:pt modelId="{81B78A8D-D4A5-4F4D-89C4-C7AE9A5E45F1}">
      <dgm:prSet/>
      <dgm:spPr/>
      <dgm:t>
        <a:bodyPr/>
        <a:lstStyle/>
        <a:p>
          <a:r>
            <a:rPr lang="en-GB" dirty="0">
              <a:latin typeface="Gill Sans Std Light" panose="020B0302020104020203" pitchFamily="34" charset="0"/>
            </a:rPr>
            <a:t>Tests and Results</a:t>
          </a:r>
          <a:endParaRPr lang="en-US" dirty="0">
            <a:latin typeface="Gill Sans Std Light" panose="020B0302020104020203" pitchFamily="34" charset="0"/>
          </a:endParaRPr>
        </a:p>
      </dgm:t>
    </dgm:pt>
    <dgm:pt modelId="{218D4D24-3CCC-40E7-A495-767C66C56279}" type="parTrans" cxnId="{1063EB81-AC69-4093-B705-F2BCEB2F60F2}">
      <dgm:prSet/>
      <dgm:spPr/>
      <dgm:t>
        <a:bodyPr/>
        <a:lstStyle/>
        <a:p>
          <a:endParaRPr lang="en-US"/>
        </a:p>
      </dgm:t>
    </dgm:pt>
    <dgm:pt modelId="{2E983057-273D-4B75-8D69-6F5FB97EC611}" type="sibTrans" cxnId="{1063EB81-AC69-4093-B705-F2BCEB2F60F2}">
      <dgm:prSet/>
      <dgm:spPr/>
      <dgm:t>
        <a:bodyPr/>
        <a:lstStyle/>
        <a:p>
          <a:endParaRPr lang="en-US"/>
        </a:p>
      </dgm:t>
    </dgm:pt>
    <dgm:pt modelId="{508F2F80-01F9-4E49-A67D-A094E7E74D21}">
      <dgm:prSet/>
      <dgm:spPr/>
      <dgm:t>
        <a:bodyPr/>
        <a:lstStyle/>
        <a:p>
          <a:r>
            <a:rPr lang="en-GB">
              <a:latin typeface="Gill Sans Std Light" panose="020B0302020104020203" pitchFamily="34" charset="0"/>
            </a:rPr>
            <a:t>Conclusion</a:t>
          </a:r>
          <a:endParaRPr lang="en-US">
            <a:latin typeface="Gill Sans Std Light" panose="020B0302020104020203" pitchFamily="34" charset="0"/>
          </a:endParaRPr>
        </a:p>
      </dgm:t>
    </dgm:pt>
    <dgm:pt modelId="{06CBD366-8087-47F3-8B02-2F193DED69C0}" type="parTrans" cxnId="{8D2F63C5-B1A4-4B62-BEF6-5D212211759E}">
      <dgm:prSet/>
      <dgm:spPr/>
      <dgm:t>
        <a:bodyPr/>
        <a:lstStyle/>
        <a:p>
          <a:endParaRPr lang="en-US"/>
        </a:p>
      </dgm:t>
    </dgm:pt>
    <dgm:pt modelId="{96C2D4B7-CEFD-437E-83C7-4D828A03A458}" type="sibTrans" cxnId="{8D2F63C5-B1A4-4B62-BEF6-5D212211759E}">
      <dgm:prSet/>
      <dgm:spPr/>
      <dgm:t>
        <a:bodyPr/>
        <a:lstStyle/>
        <a:p>
          <a:endParaRPr lang="en-US"/>
        </a:p>
      </dgm:t>
    </dgm:pt>
    <dgm:pt modelId="{617B4E2D-905B-4AFA-A71F-5C553B755344}" type="pres">
      <dgm:prSet presAssocID="{600DF5E1-285A-4473-8E23-87A63F67CB9C}" presName="vert0" presStyleCnt="0">
        <dgm:presLayoutVars>
          <dgm:dir/>
          <dgm:animOne val="branch"/>
          <dgm:animLvl val="lvl"/>
        </dgm:presLayoutVars>
      </dgm:prSet>
      <dgm:spPr/>
    </dgm:pt>
    <dgm:pt modelId="{20A7E859-2DCC-45AA-9DD0-9A189E2E9F0F}" type="pres">
      <dgm:prSet presAssocID="{C1284A80-27B3-407B-9F97-5EA164F384F5}" presName="thickLine" presStyleLbl="alignNode1" presStyleIdx="0" presStyleCnt="5"/>
      <dgm:spPr/>
    </dgm:pt>
    <dgm:pt modelId="{88E751F8-9C72-4CAA-8F81-6129E1C63F65}" type="pres">
      <dgm:prSet presAssocID="{C1284A80-27B3-407B-9F97-5EA164F384F5}" presName="horz1" presStyleCnt="0"/>
      <dgm:spPr/>
    </dgm:pt>
    <dgm:pt modelId="{04E05604-53F5-4954-951D-6E66CD92BBAA}" type="pres">
      <dgm:prSet presAssocID="{C1284A80-27B3-407B-9F97-5EA164F384F5}" presName="tx1" presStyleLbl="revTx" presStyleIdx="0" presStyleCnt="5"/>
      <dgm:spPr/>
    </dgm:pt>
    <dgm:pt modelId="{E0472BEC-60B1-43A1-9538-0A55FDBDA13A}" type="pres">
      <dgm:prSet presAssocID="{C1284A80-27B3-407B-9F97-5EA164F384F5}" presName="vert1" presStyleCnt="0"/>
      <dgm:spPr/>
    </dgm:pt>
    <dgm:pt modelId="{5933040A-B608-40C7-9D2E-4614676F5225}" type="pres">
      <dgm:prSet presAssocID="{2DC30412-DF67-4BCC-9F33-8FD0F6324813}" presName="thickLine" presStyleLbl="alignNode1" presStyleIdx="1" presStyleCnt="5"/>
      <dgm:spPr/>
    </dgm:pt>
    <dgm:pt modelId="{C6134957-E4A7-42A7-AF5C-22156C1EAA12}" type="pres">
      <dgm:prSet presAssocID="{2DC30412-DF67-4BCC-9F33-8FD0F6324813}" presName="horz1" presStyleCnt="0"/>
      <dgm:spPr/>
    </dgm:pt>
    <dgm:pt modelId="{F129EC37-8618-4711-AB4D-854B340D2F08}" type="pres">
      <dgm:prSet presAssocID="{2DC30412-DF67-4BCC-9F33-8FD0F6324813}" presName="tx1" presStyleLbl="revTx" presStyleIdx="1" presStyleCnt="5"/>
      <dgm:spPr/>
    </dgm:pt>
    <dgm:pt modelId="{D2439762-41F7-4C56-BEDE-32F3081276EC}" type="pres">
      <dgm:prSet presAssocID="{2DC30412-DF67-4BCC-9F33-8FD0F6324813}" presName="vert1" presStyleCnt="0"/>
      <dgm:spPr/>
    </dgm:pt>
    <dgm:pt modelId="{EF6A6623-57BA-4D45-AD1B-250BE85E96F4}" type="pres">
      <dgm:prSet presAssocID="{EFAD03B7-2CEA-42E3-8CDB-222EF769E794}" presName="thickLine" presStyleLbl="alignNode1" presStyleIdx="2" presStyleCnt="5"/>
      <dgm:spPr/>
    </dgm:pt>
    <dgm:pt modelId="{7BFD50DF-3199-4978-861D-0819DA6E16BF}" type="pres">
      <dgm:prSet presAssocID="{EFAD03B7-2CEA-42E3-8CDB-222EF769E794}" presName="horz1" presStyleCnt="0"/>
      <dgm:spPr/>
    </dgm:pt>
    <dgm:pt modelId="{AED2F0BA-6689-45F9-BD09-FCD19A963AAB}" type="pres">
      <dgm:prSet presAssocID="{EFAD03B7-2CEA-42E3-8CDB-222EF769E794}" presName="tx1" presStyleLbl="revTx" presStyleIdx="2" presStyleCnt="5"/>
      <dgm:spPr/>
    </dgm:pt>
    <dgm:pt modelId="{7398366F-34B2-44AE-B07C-62A13991467E}" type="pres">
      <dgm:prSet presAssocID="{EFAD03B7-2CEA-42E3-8CDB-222EF769E794}" presName="vert1" presStyleCnt="0"/>
      <dgm:spPr/>
    </dgm:pt>
    <dgm:pt modelId="{69D73CAB-2B2F-4EF1-BABF-C1C788BA8C77}" type="pres">
      <dgm:prSet presAssocID="{81B78A8D-D4A5-4F4D-89C4-C7AE9A5E45F1}" presName="thickLine" presStyleLbl="alignNode1" presStyleIdx="3" presStyleCnt="5"/>
      <dgm:spPr/>
    </dgm:pt>
    <dgm:pt modelId="{465DDB06-0B3C-4AE2-A78F-A3019C2D6F00}" type="pres">
      <dgm:prSet presAssocID="{81B78A8D-D4A5-4F4D-89C4-C7AE9A5E45F1}" presName="horz1" presStyleCnt="0"/>
      <dgm:spPr/>
    </dgm:pt>
    <dgm:pt modelId="{10F5DDB8-639B-4605-AF32-45D64505A568}" type="pres">
      <dgm:prSet presAssocID="{81B78A8D-D4A5-4F4D-89C4-C7AE9A5E45F1}" presName="tx1" presStyleLbl="revTx" presStyleIdx="3" presStyleCnt="5"/>
      <dgm:spPr/>
    </dgm:pt>
    <dgm:pt modelId="{183B8D35-DCAF-432B-B2F3-E0C850713362}" type="pres">
      <dgm:prSet presAssocID="{81B78A8D-D4A5-4F4D-89C4-C7AE9A5E45F1}" presName="vert1" presStyleCnt="0"/>
      <dgm:spPr/>
    </dgm:pt>
    <dgm:pt modelId="{8B504091-E4AA-4ABA-B98C-1EE00ADC6446}" type="pres">
      <dgm:prSet presAssocID="{508F2F80-01F9-4E49-A67D-A094E7E74D21}" presName="thickLine" presStyleLbl="alignNode1" presStyleIdx="4" presStyleCnt="5"/>
      <dgm:spPr/>
    </dgm:pt>
    <dgm:pt modelId="{42E8C4D4-4E80-402B-A6E7-A6D2D8ABECCA}" type="pres">
      <dgm:prSet presAssocID="{508F2F80-01F9-4E49-A67D-A094E7E74D21}" presName="horz1" presStyleCnt="0"/>
      <dgm:spPr/>
    </dgm:pt>
    <dgm:pt modelId="{D29B724B-B8BA-4373-BF91-3C7486663FDC}" type="pres">
      <dgm:prSet presAssocID="{508F2F80-01F9-4E49-A67D-A094E7E74D21}" presName="tx1" presStyleLbl="revTx" presStyleIdx="4" presStyleCnt="5"/>
      <dgm:spPr/>
    </dgm:pt>
    <dgm:pt modelId="{53628B98-6DA1-479D-8FC5-D8827EF08CC7}" type="pres">
      <dgm:prSet presAssocID="{508F2F80-01F9-4E49-A67D-A094E7E74D21}" presName="vert1" presStyleCnt="0"/>
      <dgm:spPr/>
    </dgm:pt>
  </dgm:ptLst>
  <dgm:cxnLst>
    <dgm:cxn modelId="{A528201D-0BAD-4529-A84C-16458DC2F603}" type="presOf" srcId="{81B78A8D-D4A5-4F4D-89C4-C7AE9A5E45F1}" destId="{10F5DDB8-639B-4605-AF32-45D64505A568}" srcOrd="0" destOrd="0" presId="urn:microsoft.com/office/officeart/2008/layout/LinedList"/>
    <dgm:cxn modelId="{A4E96F22-33E9-4C20-AC39-DD836390C452}" srcId="{600DF5E1-285A-4473-8E23-87A63F67CB9C}" destId="{C1284A80-27B3-407B-9F97-5EA164F384F5}" srcOrd="0" destOrd="0" parTransId="{3BD4A7D1-A60E-4034-AB22-577503DECD7E}" sibTransId="{21FBDC9F-8C26-4C50-B454-551D86E0CE79}"/>
    <dgm:cxn modelId="{7E902928-E995-4B41-81DB-353BC3F2D2DD}" type="presOf" srcId="{600DF5E1-285A-4473-8E23-87A63F67CB9C}" destId="{617B4E2D-905B-4AFA-A71F-5C553B755344}" srcOrd="0" destOrd="0" presId="urn:microsoft.com/office/officeart/2008/layout/LinedList"/>
    <dgm:cxn modelId="{C969B939-FE99-4745-B3ED-26B65030BB52}" type="presOf" srcId="{508F2F80-01F9-4E49-A67D-A094E7E74D21}" destId="{D29B724B-B8BA-4373-BF91-3C7486663FDC}" srcOrd="0" destOrd="0" presId="urn:microsoft.com/office/officeart/2008/layout/LinedList"/>
    <dgm:cxn modelId="{DFAF2840-05E1-42F6-AE94-6BBB6D6400FF}" srcId="{600DF5E1-285A-4473-8E23-87A63F67CB9C}" destId="{EFAD03B7-2CEA-42E3-8CDB-222EF769E794}" srcOrd="2" destOrd="0" parTransId="{7210F13B-09A5-4648-A3B9-D3020BC92782}" sibTransId="{CB125B31-892B-450D-93B9-68AC3B64AFD7}"/>
    <dgm:cxn modelId="{F5163773-A48C-4B3F-A302-E263BCFA27E5}" type="presOf" srcId="{C1284A80-27B3-407B-9F97-5EA164F384F5}" destId="{04E05604-53F5-4954-951D-6E66CD92BBAA}" srcOrd="0" destOrd="0" presId="urn:microsoft.com/office/officeart/2008/layout/LinedList"/>
    <dgm:cxn modelId="{8516BD7B-2B4E-4072-A0C6-20A19E3EC7C2}" type="presOf" srcId="{EFAD03B7-2CEA-42E3-8CDB-222EF769E794}" destId="{AED2F0BA-6689-45F9-BD09-FCD19A963AAB}" srcOrd="0" destOrd="0" presId="urn:microsoft.com/office/officeart/2008/layout/LinedList"/>
    <dgm:cxn modelId="{1063EB81-AC69-4093-B705-F2BCEB2F60F2}" srcId="{600DF5E1-285A-4473-8E23-87A63F67CB9C}" destId="{81B78A8D-D4A5-4F4D-89C4-C7AE9A5E45F1}" srcOrd="3" destOrd="0" parTransId="{218D4D24-3CCC-40E7-A495-767C66C56279}" sibTransId="{2E983057-273D-4B75-8D69-6F5FB97EC611}"/>
    <dgm:cxn modelId="{8D2F63C5-B1A4-4B62-BEF6-5D212211759E}" srcId="{600DF5E1-285A-4473-8E23-87A63F67CB9C}" destId="{508F2F80-01F9-4E49-A67D-A094E7E74D21}" srcOrd="4" destOrd="0" parTransId="{06CBD366-8087-47F3-8B02-2F193DED69C0}" sibTransId="{96C2D4B7-CEFD-437E-83C7-4D828A03A458}"/>
    <dgm:cxn modelId="{71F804CA-6E38-460E-B846-884E179C1E4B}" type="presOf" srcId="{2DC30412-DF67-4BCC-9F33-8FD0F6324813}" destId="{F129EC37-8618-4711-AB4D-854B340D2F08}" srcOrd="0" destOrd="0" presId="urn:microsoft.com/office/officeart/2008/layout/LinedList"/>
    <dgm:cxn modelId="{B05EBAF3-EB63-4BAD-ABC5-B3A5D5B9C97B}" srcId="{600DF5E1-285A-4473-8E23-87A63F67CB9C}" destId="{2DC30412-DF67-4BCC-9F33-8FD0F6324813}" srcOrd="1" destOrd="0" parTransId="{1D0BB411-AE6E-441B-96B9-7967EEE02894}" sibTransId="{94934DAF-12CC-4D10-9C2D-443275EB3860}"/>
    <dgm:cxn modelId="{D4DEC2AC-2361-4DB6-8CA5-633C85798F5A}" type="presParOf" srcId="{617B4E2D-905B-4AFA-A71F-5C553B755344}" destId="{20A7E859-2DCC-45AA-9DD0-9A189E2E9F0F}" srcOrd="0" destOrd="0" presId="urn:microsoft.com/office/officeart/2008/layout/LinedList"/>
    <dgm:cxn modelId="{DB4D30CF-C443-4405-939C-6B968127458D}" type="presParOf" srcId="{617B4E2D-905B-4AFA-A71F-5C553B755344}" destId="{88E751F8-9C72-4CAA-8F81-6129E1C63F65}" srcOrd="1" destOrd="0" presId="urn:microsoft.com/office/officeart/2008/layout/LinedList"/>
    <dgm:cxn modelId="{E246FC01-998D-4C7B-875B-F88C2C36DB5D}" type="presParOf" srcId="{88E751F8-9C72-4CAA-8F81-6129E1C63F65}" destId="{04E05604-53F5-4954-951D-6E66CD92BBAA}" srcOrd="0" destOrd="0" presId="urn:microsoft.com/office/officeart/2008/layout/LinedList"/>
    <dgm:cxn modelId="{63B987DF-8141-4FC8-BBAD-D33B3956C91F}" type="presParOf" srcId="{88E751F8-9C72-4CAA-8F81-6129E1C63F65}" destId="{E0472BEC-60B1-43A1-9538-0A55FDBDA13A}" srcOrd="1" destOrd="0" presId="urn:microsoft.com/office/officeart/2008/layout/LinedList"/>
    <dgm:cxn modelId="{5C2E3995-9319-4BE3-8DB0-44CDFCC33172}" type="presParOf" srcId="{617B4E2D-905B-4AFA-A71F-5C553B755344}" destId="{5933040A-B608-40C7-9D2E-4614676F5225}" srcOrd="2" destOrd="0" presId="urn:microsoft.com/office/officeart/2008/layout/LinedList"/>
    <dgm:cxn modelId="{FE9B951C-260D-404E-A00B-5B16B44BAFBA}" type="presParOf" srcId="{617B4E2D-905B-4AFA-A71F-5C553B755344}" destId="{C6134957-E4A7-42A7-AF5C-22156C1EAA12}" srcOrd="3" destOrd="0" presId="urn:microsoft.com/office/officeart/2008/layout/LinedList"/>
    <dgm:cxn modelId="{FE348AA1-51F4-4EAC-88A3-A89CDEB35CC4}" type="presParOf" srcId="{C6134957-E4A7-42A7-AF5C-22156C1EAA12}" destId="{F129EC37-8618-4711-AB4D-854B340D2F08}" srcOrd="0" destOrd="0" presId="urn:microsoft.com/office/officeart/2008/layout/LinedList"/>
    <dgm:cxn modelId="{580289F0-0E85-4562-855D-0F57F667E817}" type="presParOf" srcId="{C6134957-E4A7-42A7-AF5C-22156C1EAA12}" destId="{D2439762-41F7-4C56-BEDE-32F3081276EC}" srcOrd="1" destOrd="0" presId="urn:microsoft.com/office/officeart/2008/layout/LinedList"/>
    <dgm:cxn modelId="{11E9512E-AE6D-4775-8055-841EC9806F00}" type="presParOf" srcId="{617B4E2D-905B-4AFA-A71F-5C553B755344}" destId="{EF6A6623-57BA-4D45-AD1B-250BE85E96F4}" srcOrd="4" destOrd="0" presId="urn:microsoft.com/office/officeart/2008/layout/LinedList"/>
    <dgm:cxn modelId="{5BE1DBEE-95FC-4CD3-BF52-7A1E88812580}" type="presParOf" srcId="{617B4E2D-905B-4AFA-A71F-5C553B755344}" destId="{7BFD50DF-3199-4978-861D-0819DA6E16BF}" srcOrd="5" destOrd="0" presId="urn:microsoft.com/office/officeart/2008/layout/LinedList"/>
    <dgm:cxn modelId="{8813285D-8153-47F1-ADC5-864212235B19}" type="presParOf" srcId="{7BFD50DF-3199-4978-861D-0819DA6E16BF}" destId="{AED2F0BA-6689-45F9-BD09-FCD19A963AAB}" srcOrd="0" destOrd="0" presId="urn:microsoft.com/office/officeart/2008/layout/LinedList"/>
    <dgm:cxn modelId="{B8B56F46-58CA-4CD3-8569-A7ACE6561ACB}" type="presParOf" srcId="{7BFD50DF-3199-4978-861D-0819DA6E16BF}" destId="{7398366F-34B2-44AE-B07C-62A13991467E}" srcOrd="1" destOrd="0" presId="urn:microsoft.com/office/officeart/2008/layout/LinedList"/>
    <dgm:cxn modelId="{289B716A-985B-4EE9-B75D-BC38341E1F5A}" type="presParOf" srcId="{617B4E2D-905B-4AFA-A71F-5C553B755344}" destId="{69D73CAB-2B2F-4EF1-BABF-C1C788BA8C77}" srcOrd="6" destOrd="0" presId="urn:microsoft.com/office/officeart/2008/layout/LinedList"/>
    <dgm:cxn modelId="{1AAD875C-256A-49AA-8357-4BFB9756476F}" type="presParOf" srcId="{617B4E2D-905B-4AFA-A71F-5C553B755344}" destId="{465DDB06-0B3C-4AE2-A78F-A3019C2D6F00}" srcOrd="7" destOrd="0" presId="urn:microsoft.com/office/officeart/2008/layout/LinedList"/>
    <dgm:cxn modelId="{60272A15-6B5A-4B44-9124-32496C49AF26}" type="presParOf" srcId="{465DDB06-0B3C-4AE2-A78F-A3019C2D6F00}" destId="{10F5DDB8-639B-4605-AF32-45D64505A568}" srcOrd="0" destOrd="0" presId="urn:microsoft.com/office/officeart/2008/layout/LinedList"/>
    <dgm:cxn modelId="{21B497B6-00F1-4BCD-A165-D88B30191B3E}" type="presParOf" srcId="{465DDB06-0B3C-4AE2-A78F-A3019C2D6F00}" destId="{183B8D35-DCAF-432B-B2F3-E0C850713362}" srcOrd="1" destOrd="0" presId="urn:microsoft.com/office/officeart/2008/layout/LinedList"/>
    <dgm:cxn modelId="{2198BCEA-81DB-4327-8A35-B044CA692515}" type="presParOf" srcId="{617B4E2D-905B-4AFA-A71F-5C553B755344}" destId="{8B504091-E4AA-4ABA-B98C-1EE00ADC6446}" srcOrd="8" destOrd="0" presId="urn:microsoft.com/office/officeart/2008/layout/LinedList"/>
    <dgm:cxn modelId="{499869B2-93BE-4F44-8413-D9D09B65327F}" type="presParOf" srcId="{617B4E2D-905B-4AFA-A71F-5C553B755344}" destId="{42E8C4D4-4E80-402B-A6E7-A6D2D8ABECCA}" srcOrd="9" destOrd="0" presId="urn:microsoft.com/office/officeart/2008/layout/LinedList"/>
    <dgm:cxn modelId="{3A6CB5AC-4845-4FBB-92DB-514255436685}" type="presParOf" srcId="{42E8C4D4-4E80-402B-A6E7-A6D2D8ABECCA}" destId="{D29B724B-B8BA-4373-BF91-3C7486663FDC}" srcOrd="0" destOrd="0" presId="urn:microsoft.com/office/officeart/2008/layout/LinedList"/>
    <dgm:cxn modelId="{5A28B752-0E4C-4F2F-92E2-A0F52CCE1A35}" type="presParOf" srcId="{42E8C4D4-4E80-402B-A6E7-A6D2D8ABECCA}" destId="{53628B98-6DA1-479D-8FC5-D8827EF08CC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980EF-FD1A-472C-9455-289E026CEC7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D77A7B7-00ED-48A7-8519-FED5FDF8605C}">
      <dgm:prSet custT="1"/>
      <dgm:spPr/>
      <dgm:t>
        <a:bodyPr/>
        <a:lstStyle/>
        <a:p>
          <a:pPr>
            <a:defRPr cap="all"/>
          </a:pPr>
          <a:r>
            <a:rPr lang="en-GB" sz="2000" baseline="0" dirty="0">
              <a:latin typeface="Gill Sans Std Light" panose="020B0302020104020203" pitchFamily="34" charset="0"/>
            </a:rPr>
            <a:t>The Internet of Things</a:t>
          </a:r>
          <a:endParaRPr lang="en-US" sz="2000" dirty="0">
            <a:latin typeface="Gill Sans Std Light" panose="020B0302020104020203" pitchFamily="34" charset="0"/>
          </a:endParaRPr>
        </a:p>
      </dgm:t>
    </dgm:pt>
    <dgm:pt modelId="{5D3E8465-0D29-4A28-BD96-FF52AAB333E0}" type="parTrans" cxnId="{8C53B32A-1839-4C7C-9B6B-4C11F9E1BB01}">
      <dgm:prSet/>
      <dgm:spPr/>
      <dgm:t>
        <a:bodyPr/>
        <a:lstStyle/>
        <a:p>
          <a:endParaRPr lang="en-US">
            <a:latin typeface="Gill Sans Std Light" panose="020B0302020104020203" pitchFamily="34" charset="0"/>
          </a:endParaRPr>
        </a:p>
      </dgm:t>
    </dgm:pt>
    <dgm:pt modelId="{5F10C2DA-F16A-47B7-9FD3-DFDEF1F5BD6B}" type="sibTrans" cxnId="{8C53B32A-1839-4C7C-9B6B-4C11F9E1BB01}">
      <dgm:prSet/>
      <dgm:spPr/>
      <dgm:t>
        <a:bodyPr/>
        <a:lstStyle/>
        <a:p>
          <a:endParaRPr lang="en-US">
            <a:latin typeface="Gill Sans Std Light" panose="020B0302020104020203" pitchFamily="34" charset="0"/>
          </a:endParaRPr>
        </a:p>
      </dgm:t>
    </dgm:pt>
    <dgm:pt modelId="{3E29DEB1-7BC9-4CE8-898B-EA6F0180ED62}">
      <dgm:prSet custT="1"/>
      <dgm:spPr/>
      <dgm:t>
        <a:bodyPr/>
        <a:lstStyle/>
        <a:p>
          <a:pPr>
            <a:defRPr cap="all"/>
          </a:pPr>
          <a:r>
            <a:rPr lang="en-GB" sz="2000" baseline="0" dirty="0">
              <a:latin typeface="Gill Sans Std Light" panose="020B0302020104020203" pitchFamily="34" charset="0"/>
            </a:rPr>
            <a:t>41.6 billions of connected devices by 2025</a:t>
          </a:r>
          <a:r>
            <a:rPr lang="en-GB" sz="1400" baseline="0" dirty="0">
              <a:latin typeface="Gill Sans Std Light" panose="020B0302020104020203" pitchFamily="34" charset="0"/>
            </a:rPr>
            <a:t>[1]</a:t>
          </a:r>
          <a:endParaRPr lang="en-US" sz="1800" dirty="0">
            <a:latin typeface="Gill Sans Std Light" panose="020B0302020104020203" pitchFamily="34" charset="0"/>
          </a:endParaRPr>
        </a:p>
      </dgm:t>
    </dgm:pt>
    <dgm:pt modelId="{F75228EB-E47D-4199-AEF1-177D31712F50}" type="parTrans" cxnId="{08863736-046B-4F5C-94A1-F59F6FB3AFFA}">
      <dgm:prSet/>
      <dgm:spPr/>
      <dgm:t>
        <a:bodyPr/>
        <a:lstStyle/>
        <a:p>
          <a:endParaRPr lang="en-US">
            <a:latin typeface="Gill Sans Std Light" panose="020B0302020104020203" pitchFamily="34" charset="0"/>
          </a:endParaRPr>
        </a:p>
      </dgm:t>
    </dgm:pt>
    <dgm:pt modelId="{ED63718A-5F11-4B06-8424-E85879F1835E}" type="sibTrans" cxnId="{08863736-046B-4F5C-94A1-F59F6FB3AFFA}">
      <dgm:prSet/>
      <dgm:spPr/>
      <dgm:t>
        <a:bodyPr/>
        <a:lstStyle/>
        <a:p>
          <a:endParaRPr lang="en-US">
            <a:latin typeface="Gill Sans Std Light" panose="020B0302020104020203" pitchFamily="34" charset="0"/>
          </a:endParaRPr>
        </a:p>
      </dgm:t>
    </dgm:pt>
    <dgm:pt modelId="{D8149095-F66A-472C-AFA6-8F75CD8E18E3}">
      <dgm:prSet custT="1"/>
      <dgm:spPr/>
      <dgm:t>
        <a:bodyPr/>
        <a:lstStyle/>
        <a:p>
          <a:pPr>
            <a:defRPr cap="all"/>
          </a:pPr>
          <a:r>
            <a:rPr lang="en-GB" sz="2000" baseline="0" dirty="0">
              <a:latin typeface="Gill Sans Std Light" panose="020B0302020104020203" pitchFamily="34" charset="0"/>
            </a:rPr>
            <a:t>20.6 Zettabytes of data exchange by 2021</a:t>
          </a:r>
          <a:r>
            <a:rPr lang="en-GB" sz="1400" baseline="0" dirty="0">
              <a:latin typeface="Gill Sans Std Light" panose="020B0302020104020203" pitchFamily="34" charset="0"/>
            </a:rPr>
            <a:t>[2]</a:t>
          </a:r>
          <a:endParaRPr lang="en-US" sz="1900" dirty="0">
            <a:latin typeface="Gill Sans Std Light" panose="020B0302020104020203" pitchFamily="34" charset="0"/>
          </a:endParaRPr>
        </a:p>
      </dgm:t>
    </dgm:pt>
    <dgm:pt modelId="{850F3504-A9AD-423D-8623-3A89087E5405}" type="parTrans" cxnId="{7E81AC03-DDF2-4CEA-A482-0F92BD32DD5B}">
      <dgm:prSet/>
      <dgm:spPr/>
      <dgm:t>
        <a:bodyPr/>
        <a:lstStyle/>
        <a:p>
          <a:endParaRPr lang="en-US">
            <a:latin typeface="Gill Sans Std Light" panose="020B0302020104020203" pitchFamily="34" charset="0"/>
          </a:endParaRPr>
        </a:p>
      </dgm:t>
    </dgm:pt>
    <dgm:pt modelId="{99BCBF4C-C867-4AD3-B086-0AA2B447928A}" type="sibTrans" cxnId="{7E81AC03-DDF2-4CEA-A482-0F92BD32DD5B}">
      <dgm:prSet/>
      <dgm:spPr/>
      <dgm:t>
        <a:bodyPr/>
        <a:lstStyle/>
        <a:p>
          <a:endParaRPr lang="en-US">
            <a:latin typeface="Gill Sans Std Light" panose="020B0302020104020203" pitchFamily="34" charset="0"/>
          </a:endParaRPr>
        </a:p>
      </dgm:t>
    </dgm:pt>
    <dgm:pt modelId="{98DE3A63-BEF7-4948-81B4-2351D81CD22A}" type="pres">
      <dgm:prSet presAssocID="{D57980EF-FD1A-472C-9455-289E026CEC71}" presName="root" presStyleCnt="0">
        <dgm:presLayoutVars>
          <dgm:dir/>
          <dgm:resizeHandles val="exact"/>
        </dgm:presLayoutVars>
      </dgm:prSet>
      <dgm:spPr/>
    </dgm:pt>
    <dgm:pt modelId="{3249C98D-CEB3-4D60-ABA8-C711D25BAC6A}" type="pres">
      <dgm:prSet presAssocID="{BD77A7B7-00ED-48A7-8519-FED5FDF8605C}" presName="compNode" presStyleCnt="0"/>
      <dgm:spPr/>
    </dgm:pt>
    <dgm:pt modelId="{404D7093-A5FA-463D-A028-318DD4EFD77E}" type="pres">
      <dgm:prSet presAssocID="{BD77A7B7-00ED-48A7-8519-FED5FDF8605C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8BD597E-8CA3-4F0A-9146-03C6182B3650}" type="pres">
      <dgm:prSet presAssocID="{BD77A7B7-00ED-48A7-8519-FED5FDF8605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343ED681-1B49-4DE4-826B-3D9FC9989EEB}" type="pres">
      <dgm:prSet presAssocID="{BD77A7B7-00ED-48A7-8519-FED5FDF8605C}" presName="spaceRect" presStyleCnt="0"/>
      <dgm:spPr/>
    </dgm:pt>
    <dgm:pt modelId="{A06B7C04-1EA8-4AE1-8B52-265D32ADCF33}" type="pres">
      <dgm:prSet presAssocID="{BD77A7B7-00ED-48A7-8519-FED5FDF8605C}" presName="textRect" presStyleLbl="revTx" presStyleIdx="0" presStyleCnt="3">
        <dgm:presLayoutVars>
          <dgm:chMax val="1"/>
          <dgm:chPref val="1"/>
        </dgm:presLayoutVars>
      </dgm:prSet>
      <dgm:spPr/>
    </dgm:pt>
    <dgm:pt modelId="{831E0AF1-9C12-459F-81DE-1DEC81278F4A}" type="pres">
      <dgm:prSet presAssocID="{5F10C2DA-F16A-47B7-9FD3-DFDEF1F5BD6B}" presName="sibTrans" presStyleCnt="0"/>
      <dgm:spPr/>
    </dgm:pt>
    <dgm:pt modelId="{B833AF76-2B2A-4ECD-8BBE-FBDADE90FC66}" type="pres">
      <dgm:prSet presAssocID="{3E29DEB1-7BC9-4CE8-898B-EA6F0180ED62}" presName="compNode" presStyleCnt="0"/>
      <dgm:spPr/>
    </dgm:pt>
    <dgm:pt modelId="{957E5DE1-8381-4E2F-AD2C-62C9F7CAED4B}" type="pres">
      <dgm:prSet presAssocID="{3E29DEB1-7BC9-4CE8-898B-EA6F0180ED62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B7E8B53-CD30-4507-B311-72B6640CB920}" type="pres">
      <dgm:prSet presAssocID="{3E29DEB1-7BC9-4CE8-898B-EA6F0180ED6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7C897BE-6160-47D1-831B-0CF24120DB42}" type="pres">
      <dgm:prSet presAssocID="{3E29DEB1-7BC9-4CE8-898B-EA6F0180ED62}" presName="spaceRect" presStyleCnt="0"/>
      <dgm:spPr/>
    </dgm:pt>
    <dgm:pt modelId="{4E4F8E8A-6E1D-4ADD-A83D-4D42BD542943}" type="pres">
      <dgm:prSet presAssocID="{3E29DEB1-7BC9-4CE8-898B-EA6F0180ED62}" presName="textRect" presStyleLbl="revTx" presStyleIdx="1" presStyleCnt="3">
        <dgm:presLayoutVars>
          <dgm:chMax val="1"/>
          <dgm:chPref val="1"/>
        </dgm:presLayoutVars>
      </dgm:prSet>
      <dgm:spPr/>
    </dgm:pt>
    <dgm:pt modelId="{7CB6C66F-4B7E-4C71-B17F-7B286FFB9721}" type="pres">
      <dgm:prSet presAssocID="{ED63718A-5F11-4B06-8424-E85879F1835E}" presName="sibTrans" presStyleCnt="0"/>
      <dgm:spPr/>
    </dgm:pt>
    <dgm:pt modelId="{FB13B5A1-D232-44EA-A0F5-444705A6E865}" type="pres">
      <dgm:prSet presAssocID="{D8149095-F66A-472C-AFA6-8F75CD8E18E3}" presName="compNode" presStyleCnt="0"/>
      <dgm:spPr/>
    </dgm:pt>
    <dgm:pt modelId="{92F8EAEF-6026-49F6-AC0F-909D571C5A47}" type="pres">
      <dgm:prSet presAssocID="{D8149095-F66A-472C-AFA6-8F75CD8E18E3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8BEA549-8F8A-4055-92CD-E220F704C828}" type="pres">
      <dgm:prSet presAssocID="{D8149095-F66A-472C-AFA6-8F75CD8E18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91F534A3-3A1E-4428-A13B-8CBA277368C5}" type="pres">
      <dgm:prSet presAssocID="{D8149095-F66A-472C-AFA6-8F75CD8E18E3}" presName="spaceRect" presStyleCnt="0"/>
      <dgm:spPr/>
    </dgm:pt>
    <dgm:pt modelId="{E2F9C4A5-0988-4D85-9760-4688A6069CD4}" type="pres">
      <dgm:prSet presAssocID="{D8149095-F66A-472C-AFA6-8F75CD8E18E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81AC03-DDF2-4CEA-A482-0F92BD32DD5B}" srcId="{D57980EF-FD1A-472C-9455-289E026CEC71}" destId="{D8149095-F66A-472C-AFA6-8F75CD8E18E3}" srcOrd="2" destOrd="0" parTransId="{850F3504-A9AD-423D-8623-3A89087E5405}" sibTransId="{99BCBF4C-C867-4AD3-B086-0AA2B447928A}"/>
    <dgm:cxn modelId="{8C53B32A-1839-4C7C-9B6B-4C11F9E1BB01}" srcId="{D57980EF-FD1A-472C-9455-289E026CEC71}" destId="{BD77A7B7-00ED-48A7-8519-FED5FDF8605C}" srcOrd="0" destOrd="0" parTransId="{5D3E8465-0D29-4A28-BD96-FF52AAB333E0}" sibTransId="{5F10C2DA-F16A-47B7-9FD3-DFDEF1F5BD6B}"/>
    <dgm:cxn modelId="{A5103E35-E340-4927-BB0A-C2DC503F5311}" type="presOf" srcId="{3E29DEB1-7BC9-4CE8-898B-EA6F0180ED62}" destId="{4E4F8E8A-6E1D-4ADD-A83D-4D42BD542943}" srcOrd="0" destOrd="0" presId="urn:microsoft.com/office/officeart/2018/5/layout/IconLeafLabelList"/>
    <dgm:cxn modelId="{08863736-046B-4F5C-94A1-F59F6FB3AFFA}" srcId="{D57980EF-FD1A-472C-9455-289E026CEC71}" destId="{3E29DEB1-7BC9-4CE8-898B-EA6F0180ED62}" srcOrd="1" destOrd="0" parTransId="{F75228EB-E47D-4199-AEF1-177D31712F50}" sibTransId="{ED63718A-5F11-4B06-8424-E85879F1835E}"/>
    <dgm:cxn modelId="{48341C92-0E3E-4736-84B8-245D6B554BF4}" type="presOf" srcId="{D57980EF-FD1A-472C-9455-289E026CEC71}" destId="{98DE3A63-BEF7-4948-81B4-2351D81CD22A}" srcOrd="0" destOrd="0" presId="urn:microsoft.com/office/officeart/2018/5/layout/IconLeafLabelList"/>
    <dgm:cxn modelId="{B0584094-4C7F-4353-A9EE-1C8D5A160F4A}" type="presOf" srcId="{D8149095-F66A-472C-AFA6-8F75CD8E18E3}" destId="{E2F9C4A5-0988-4D85-9760-4688A6069CD4}" srcOrd="0" destOrd="0" presId="urn:microsoft.com/office/officeart/2018/5/layout/IconLeafLabelList"/>
    <dgm:cxn modelId="{8DA51FBF-632E-42FA-8491-6C5CE9E09A3D}" type="presOf" srcId="{BD77A7B7-00ED-48A7-8519-FED5FDF8605C}" destId="{A06B7C04-1EA8-4AE1-8B52-265D32ADCF33}" srcOrd="0" destOrd="0" presId="urn:microsoft.com/office/officeart/2018/5/layout/IconLeafLabelList"/>
    <dgm:cxn modelId="{B3DECCC8-917D-4DB8-BB8B-AB508D27F5DA}" type="presParOf" srcId="{98DE3A63-BEF7-4948-81B4-2351D81CD22A}" destId="{3249C98D-CEB3-4D60-ABA8-C711D25BAC6A}" srcOrd="0" destOrd="0" presId="urn:microsoft.com/office/officeart/2018/5/layout/IconLeafLabelList"/>
    <dgm:cxn modelId="{644A7DC1-751C-4432-BEB5-66019C2C3ACF}" type="presParOf" srcId="{3249C98D-CEB3-4D60-ABA8-C711D25BAC6A}" destId="{404D7093-A5FA-463D-A028-318DD4EFD77E}" srcOrd="0" destOrd="0" presId="urn:microsoft.com/office/officeart/2018/5/layout/IconLeafLabelList"/>
    <dgm:cxn modelId="{A48C47CB-5C15-4454-98AB-7B905642E040}" type="presParOf" srcId="{3249C98D-CEB3-4D60-ABA8-C711D25BAC6A}" destId="{08BD597E-8CA3-4F0A-9146-03C6182B3650}" srcOrd="1" destOrd="0" presId="urn:microsoft.com/office/officeart/2018/5/layout/IconLeafLabelList"/>
    <dgm:cxn modelId="{42632E7B-1CFA-4527-971E-4CD07F87DE0A}" type="presParOf" srcId="{3249C98D-CEB3-4D60-ABA8-C711D25BAC6A}" destId="{343ED681-1B49-4DE4-826B-3D9FC9989EEB}" srcOrd="2" destOrd="0" presId="urn:microsoft.com/office/officeart/2018/5/layout/IconLeafLabelList"/>
    <dgm:cxn modelId="{052D7C8C-50B3-4A55-A659-3541C9833324}" type="presParOf" srcId="{3249C98D-CEB3-4D60-ABA8-C711D25BAC6A}" destId="{A06B7C04-1EA8-4AE1-8B52-265D32ADCF33}" srcOrd="3" destOrd="0" presId="urn:microsoft.com/office/officeart/2018/5/layout/IconLeafLabelList"/>
    <dgm:cxn modelId="{9EC638B4-C0C5-4D11-8009-2C864981AC41}" type="presParOf" srcId="{98DE3A63-BEF7-4948-81B4-2351D81CD22A}" destId="{831E0AF1-9C12-459F-81DE-1DEC81278F4A}" srcOrd="1" destOrd="0" presId="urn:microsoft.com/office/officeart/2018/5/layout/IconLeafLabelList"/>
    <dgm:cxn modelId="{8E96852F-89DF-4EE3-A8B8-EE55AD349D7D}" type="presParOf" srcId="{98DE3A63-BEF7-4948-81B4-2351D81CD22A}" destId="{B833AF76-2B2A-4ECD-8BBE-FBDADE90FC66}" srcOrd="2" destOrd="0" presId="urn:microsoft.com/office/officeart/2018/5/layout/IconLeafLabelList"/>
    <dgm:cxn modelId="{23689C0D-1778-42DA-9BC3-6019A8BAA95B}" type="presParOf" srcId="{B833AF76-2B2A-4ECD-8BBE-FBDADE90FC66}" destId="{957E5DE1-8381-4E2F-AD2C-62C9F7CAED4B}" srcOrd="0" destOrd="0" presId="urn:microsoft.com/office/officeart/2018/5/layout/IconLeafLabelList"/>
    <dgm:cxn modelId="{C367E8E9-1702-4D3C-95D6-B5D387D78C97}" type="presParOf" srcId="{B833AF76-2B2A-4ECD-8BBE-FBDADE90FC66}" destId="{3B7E8B53-CD30-4507-B311-72B6640CB920}" srcOrd="1" destOrd="0" presId="urn:microsoft.com/office/officeart/2018/5/layout/IconLeafLabelList"/>
    <dgm:cxn modelId="{33AAF1F7-C859-4F87-AD80-E71628B6F698}" type="presParOf" srcId="{B833AF76-2B2A-4ECD-8BBE-FBDADE90FC66}" destId="{07C897BE-6160-47D1-831B-0CF24120DB42}" srcOrd="2" destOrd="0" presId="urn:microsoft.com/office/officeart/2018/5/layout/IconLeafLabelList"/>
    <dgm:cxn modelId="{3D2C0ED2-42AB-4D36-BED4-1E207CEC3C85}" type="presParOf" srcId="{B833AF76-2B2A-4ECD-8BBE-FBDADE90FC66}" destId="{4E4F8E8A-6E1D-4ADD-A83D-4D42BD542943}" srcOrd="3" destOrd="0" presId="urn:microsoft.com/office/officeart/2018/5/layout/IconLeafLabelList"/>
    <dgm:cxn modelId="{77A23363-6A82-4F60-A351-E2A6BF4AFA3D}" type="presParOf" srcId="{98DE3A63-BEF7-4948-81B4-2351D81CD22A}" destId="{7CB6C66F-4B7E-4C71-B17F-7B286FFB9721}" srcOrd="3" destOrd="0" presId="urn:microsoft.com/office/officeart/2018/5/layout/IconLeafLabelList"/>
    <dgm:cxn modelId="{0E70D16C-B7D5-4341-B003-3157D7BDC1AC}" type="presParOf" srcId="{98DE3A63-BEF7-4948-81B4-2351D81CD22A}" destId="{FB13B5A1-D232-44EA-A0F5-444705A6E865}" srcOrd="4" destOrd="0" presId="urn:microsoft.com/office/officeart/2018/5/layout/IconLeafLabelList"/>
    <dgm:cxn modelId="{55B6DD06-FB9C-4857-A14B-1AEAA2D3A2D8}" type="presParOf" srcId="{FB13B5A1-D232-44EA-A0F5-444705A6E865}" destId="{92F8EAEF-6026-49F6-AC0F-909D571C5A47}" srcOrd="0" destOrd="0" presId="urn:microsoft.com/office/officeart/2018/5/layout/IconLeafLabelList"/>
    <dgm:cxn modelId="{4776B618-E011-4B05-A934-B17E62C0A3A4}" type="presParOf" srcId="{FB13B5A1-D232-44EA-A0F5-444705A6E865}" destId="{28BEA549-8F8A-4055-92CD-E220F704C828}" srcOrd="1" destOrd="0" presId="urn:microsoft.com/office/officeart/2018/5/layout/IconLeafLabelList"/>
    <dgm:cxn modelId="{FDC208C6-DFF2-428C-A259-1F7D3557BF93}" type="presParOf" srcId="{FB13B5A1-D232-44EA-A0F5-444705A6E865}" destId="{91F534A3-3A1E-4428-A13B-8CBA277368C5}" srcOrd="2" destOrd="0" presId="urn:microsoft.com/office/officeart/2018/5/layout/IconLeafLabelList"/>
    <dgm:cxn modelId="{08E3E295-5549-4F0A-A9F2-8B196B5039D8}" type="presParOf" srcId="{FB13B5A1-D232-44EA-A0F5-444705A6E865}" destId="{E2F9C4A5-0988-4D85-9760-4688A6069CD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BB20C2-3D96-408A-8F16-E35124E57E3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3685FB5-70F0-4AAE-A7D2-FC6A8D07DFA6}">
      <dgm:prSet custT="1"/>
      <dgm:spPr/>
      <dgm:t>
        <a:bodyPr/>
        <a:lstStyle/>
        <a:p>
          <a:r>
            <a:rPr lang="en-GB" sz="2000" dirty="0">
              <a:latin typeface="Gill Sans Std Light" panose="020B0302020104020203" pitchFamily="34" charset="0"/>
            </a:rPr>
            <a:t>Thing Monitoring (Digital Twin)</a:t>
          </a:r>
          <a:endParaRPr lang="en-US" sz="2000" dirty="0">
            <a:latin typeface="Gill Sans Std Light" panose="020B0302020104020203" pitchFamily="34" charset="0"/>
          </a:endParaRPr>
        </a:p>
      </dgm:t>
    </dgm:pt>
    <dgm:pt modelId="{365FC782-0D47-430C-B1E4-C3EF2C8B4A19}" type="parTrans" cxnId="{8C700A20-66F3-41D2-8676-A2462099C571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78AB6E6A-6528-4D38-98B7-4D9BB81B2609}" type="sibTrans" cxnId="{8C700A20-66F3-41D2-8676-A2462099C571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463F83CD-35E9-49A3-9B02-E9F3D8F4741D}">
      <dgm:prSet custT="1"/>
      <dgm:spPr/>
      <dgm:t>
        <a:bodyPr/>
        <a:lstStyle/>
        <a:p>
          <a:r>
            <a:rPr lang="en-GB" sz="2000">
              <a:latin typeface="Gill Sans Std Light" panose="020B0302020104020203" pitchFamily="34" charset="0"/>
            </a:rPr>
            <a:t>Thing History</a:t>
          </a:r>
          <a:endParaRPr lang="en-US" sz="2000">
            <a:latin typeface="Gill Sans Std Light" panose="020B0302020104020203" pitchFamily="34" charset="0"/>
          </a:endParaRPr>
        </a:p>
      </dgm:t>
    </dgm:pt>
    <dgm:pt modelId="{D63B7CD2-4A99-4694-9756-FCE4EF57F978}" type="parTrans" cxnId="{FA9B077B-CE73-410E-8961-688163BE555B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9F9312E5-BB98-4C04-91FA-EF1E27757F83}" type="sibTrans" cxnId="{FA9B077B-CE73-410E-8961-688163BE555B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EF31AB89-DABD-4BAF-8C94-721D6E7CC1CF}">
      <dgm:prSet custT="1"/>
      <dgm:spPr/>
      <dgm:t>
        <a:bodyPr/>
        <a:lstStyle/>
        <a:p>
          <a:r>
            <a:rPr lang="en-GB" sz="2000">
              <a:latin typeface="Gill Sans Std Light" panose="020B0302020104020203" pitchFamily="34" charset="0"/>
            </a:rPr>
            <a:t>History Visualisation</a:t>
          </a:r>
          <a:endParaRPr lang="en-US" sz="2000">
            <a:latin typeface="Gill Sans Std Light" panose="020B0302020104020203" pitchFamily="34" charset="0"/>
          </a:endParaRPr>
        </a:p>
      </dgm:t>
    </dgm:pt>
    <dgm:pt modelId="{C5FCDE7E-305B-4B4C-8AE4-49FA1910AE52}" type="parTrans" cxnId="{D510FCC2-E2E4-46F3-94D7-E808182A38C1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4307DB55-16EA-4D94-95AC-465A0F3D3918}" type="sibTrans" cxnId="{D510FCC2-E2E4-46F3-94D7-E808182A38C1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DB98AA78-27B6-4A25-B993-75E7426710CC}">
      <dgm:prSet custT="1"/>
      <dgm:spPr/>
      <dgm:t>
        <a:bodyPr/>
        <a:lstStyle/>
        <a:p>
          <a:r>
            <a:rPr lang="en-GB" sz="2000" dirty="0">
              <a:latin typeface="Gill Sans Std Light" panose="020B0302020104020203" pitchFamily="34" charset="0"/>
            </a:rPr>
            <a:t>Remote Job Execution</a:t>
          </a:r>
          <a:endParaRPr lang="en-US" sz="2000" dirty="0">
            <a:latin typeface="Gill Sans Std Light" panose="020B0302020104020203" pitchFamily="34" charset="0"/>
          </a:endParaRPr>
        </a:p>
      </dgm:t>
    </dgm:pt>
    <dgm:pt modelId="{DF9D6A12-3842-4160-8FE3-6F237DCAF408}" type="parTrans" cxnId="{133FDC30-E782-453E-8B98-70A3996D7119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6A1BAF14-0C84-4DD7-9214-74543784DF42}" type="sibTrans" cxnId="{133FDC30-E782-453E-8B98-70A3996D7119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E13E9F3C-0F5F-4FF7-9594-DA2B137F9200}">
      <dgm:prSet custT="1"/>
      <dgm:spPr/>
      <dgm:t>
        <a:bodyPr/>
        <a:lstStyle/>
        <a:p>
          <a:r>
            <a:rPr lang="en-GB" sz="2000" dirty="0">
              <a:latin typeface="Gill Sans Std Light" panose="020B0302020104020203" pitchFamily="34" charset="0"/>
            </a:rPr>
            <a:t>Rules Engine</a:t>
          </a:r>
          <a:endParaRPr lang="en-US" sz="2000" dirty="0">
            <a:latin typeface="Gill Sans Std Light" panose="020B0302020104020203" pitchFamily="34" charset="0"/>
          </a:endParaRPr>
        </a:p>
      </dgm:t>
    </dgm:pt>
    <dgm:pt modelId="{7CBBFCE8-C0F3-487B-8E9D-59AC44D7303B}" type="parTrans" cxnId="{7F791B61-F1D1-4849-B314-B0D12AFE1D56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54DF223C-3338-4992-9E29-780951E115B2}" type="sibTrans" cxnId="{7F791B61-F1D1-4849-B314-B0D12AFE1D56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758EECF9-7CA4-4CF4-9690-415194B73ED9}">
      <dgm:prSet custT="1"/>
      <dgm:spPr/>
      <dgm:t>
        <a:bodyPr/>
        <a:lstStyle/>
        <a:p>
          <a:r>
            <a:rPr lang="en-GB" sz="2000">
              <a:latin typeface="Gill Sans Std Light" panose="020B0302020104020203" pitchFamily="34" charset="0"/>
            </a:rPr>
            <a:t>Cloud Computing</a:t>
          </a:r>
          <a:br>
            <a:rPr lang="en-GB" sz="2000">
              <a:latin typeface="Gill Sans Std Light" panose="020B0302020104020203" pitchFamily="34" charset="0"/>
            </a:rPr>
          </a:br>
          <a:endParaRPr lang="en-US" sz="2000">
            <a:latin typeface="Gill Sans Std Light" panose="020B0302020104020203" pitchFamily="34" charset="0"/>
          </a:endParaRPr>
        </a:p>
      </dgm:t>
    </dgm:pt>
    <dgm:pt modelId="{8A99DBAD-5387-44ED-97E6-2D73F90D8CF8}" type="parTrans" cxnId="{2C503204-5057-4287-9A33-82F2C5120D8C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897C18A2-0D64-40D2-AA57-F80B6786CFF8}" type="sibTrans" cxnId="{2C503204-5057-4287-9A33-82F2C5120D8C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F4A5606E-1AB6-41C5-9357-8DAD2776A64B}" type="pres">
      <dgm:prSet presAssocID="{60BB20C2-3D96-408A-8F16-E35124E57E39}" presName="root" presStyleCnt="0">
        <dgm:presLayoutVars>
          <dgm:dir/>
          <dgm:resizeHandles val="exact"/>
        </dgm:presLayoutVars>
      </dgm:prSet>
      <dgm:spPr/>
    </dgm:pt>
    <dgm:pt modelId="{6FBD1440-2AE3-4438-B818-7074BDB456C0}" type="pres">
      <dgm:prSet presAssocID="{60BB20C2-3D96-408A-8F16-E35124E57E39}" presName="container" presStyleCnt="0">
        <dgm:presLayoutVars>
          <dgm:dir/>
          <dgm:resizeHandles val="exact"/>
        </dgm:presLayoutVars>
      </dgm:prSet>
      <dgm:spPr/>
    </dgm:pt>
    <dgm:pt modelId="{2EC71196-7B77-46FB-BFCD-0CFC808C6738}" type="pres">
      <dgm:prSet presAssocID="{C3685FB5-70F0-4AAE-A7D2-FC6A8D07DFA6}" presName="compNode" presStyleCnt="0"/>
      <dgm:spPr/>
    </dgm:pt>
    <dgm:pt modelId="{1721A283-FA71-4437-B621-0109B8E0D759}" type="pres">
      <dgm:prSet presAssocID="{C3685FB5-70F0-4AAE-A7D2-FC6A8D07DFA6}" presName="iconBgRect" presStyleLbl="bgShp" presStyleIdx="0" presStyleCnt="6"/>
      <dgm:spPr/>
    </dgm:pt>
    <dgm:pt modelId="{68227E5A-F091-4908-A71A-35CFE1959D25}" type="pres">
      <dgm:prSet presAssocID="{C3685FB5-70F0-4AAE-A7D2-FC6A8D07DFA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07841780-0489-48DC-8332-B64A1B713798}" type="pres">
      <dgm:prSet presAssocID="{C3685FB5-70F0-4AAE-A7D2-FC6A8D07DFA6}" presName="spaceRect" presStyleCnt="0"/>
      <dgm:spPr/>
    </dgm:pt>
    <dgm:pt modelId="{AB201E2E-4F0F-4C72-AAFC-6618BD17B556}" type="pres">
      <dgm:prSet presAssocID="{C3685FB5-70F0-4AAE-A7D2-FC6A8D07DFA6}" presName="textRect" presStyleLbl="revTx" presStyleIdx="0" presStyleCnt="6">
        <dgm:presLayoutVars>
          <dgm:chMax val="1"/>
          <dgm:chPref val="1"/>
        </dgm:presLayoutVars>
      </dgm:prSet>
      <dgm:spPr/>
    </dgm:pt>
    <dgm:pt modelId="{5FA53835-2A8F-4456-AE85-F8A11B77D5F3}" type="pres">
      <dgm:prSet presAssocID="{78AB6E6A-6528-4D38-98B7-4D9BB81B2609}" presName="sibTrans" presStyleLbl="sibTrans2D1" presStyleIdx="0" presStyleCnt="0"/>
      <dgm:spPr/>
    </dgm:pt>
    <dgm:pt modelId="{1915FA4C-8575-46DC-91C0-AE8295FEC262}" type="pres">
      <dgm:prSet presAssocID="{463F83CD-35E9-49A3-9B02-E9F3D8F4741D}" presName="compNode" presStyleCnt="0"/>
      <dgm:spPr/>
    </dgm:pt>
    <dgm:pt modelId="{79D14AB5-D6EC-47CA-909C-9CD9D7FB639E}" type="pres">
      <dgm:prSet presAssocID="{463F83CD-35E9-49A3-9B02-E9F3D8F4741D}" presName="iconBgRect" presStyleLbl="bgShp" presStyleIdx="1" presStyleCnt="6"/>
      <dgm:spPr/>
    </dgm:pt>
    <dgm:pt modelId="{48BC9C00-236D-442A-B704-6E7DE55F0042}" type="pres">
      <dgm:prSet presAssocID="{463F83CD-35E9-49A3-9B02-E9F3D8F4741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494C0C4-086E-410C-ADD8-4C6FF93F3450}" type="pres">
      <dgm:prSet presAssocID="{463F83CD-35E9-49A3-9B02-E9F3D8F4741D}" presName="spaceRect" presStyleCnt="0"/>
      <dgm:spPr/>
    </dgm:pt>
    <dgm:pt modelId="{1A342DC9-C228-461A-9988-44CEF68E0EF6}" type="pres">
      <dgm:prSet presAssocID="{463F83CD-35E9-49A3-9B02-E9F3D8F4741D}" presName="textRect" presStyleLbl="revTx" presStyleIdx="1" presStyleCnt="6">
        <dgm:presLayoutVars>
          <dgm:chMax val="1"/>
          <dgm:chPref val="1"/>
        </dgm:presLayoutVars>
      </dgm:prSet>
      <dgm:spPr/>
    </dgm:pt>
    <dgm:pt modelId="{D926BCFF-0A95-459C-9FAD-7B78B9427814}" type="pres">
      <dgm:prSet presAssocID="{9F9312E5-BB98-4C04-91FA-EF1E27757F83}" presName="sibTrans" presStyleLbl="sibTrans2D1" presStyleIdx="0" presStyleCnt="0"/>
      <dgm:spPr/>
    </dgm:pt>
    <dgm:pt modelId="{E4F2B55B-7128-4D92-904A-FAEAE964C31D}" type="pres">
      <dgm:prSet presAssocID="{EF31AB89-DABD-4BAF-8C94-721D6E7CC1CF}" presName="compNode" presStyleCnt="0"/>
      <dgm:spPr/>
    </dgm:pt>
    <dgm:pt modelId="{DC39E8A6-E75B-4186-97F6-D554DA10A358}" type="pres">
      <dgm:prSet presAssocID="{EF31AB89-DABD-4BAF-8C94-721D6E7CC1CF}" presName="iconBgRect" presStyleLbl="bgShp" presStyleIdx="2" presStyleCnt="6"/>
      <dgm:spPr/>
    </dgm:pt>
    <dgm:pt modelId="{0EE171B9-22FE-480E-9543-A6243C0579C6}" type="pres">
      <dgm:prSet presAssocID="{EF31AB89-DABD-4BAF-8C94-721D6E7CC1C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565CED1-C7AE-49BA-A05F-74DF2F90F95E}" type="pres">
      <dgm:prSet presAssocID="{EF31AB89-DABD-4BAF-8C94-721D6E7CC1CF}" presName="spaceRect" presStyleCnt="0"/>
      <dgm:spPr/>
    </dgm:pt>
    <dgm:pt modelId="{81AAA78E-84D4-4B41-B347-3F3B339C0355}" type="pres">
      <dgm:prSet presAssocID="{EF31AB89-DABD-4BAF-8C94-721D6E7CC1CF}" presName="textRect" presStyleLbl="revTx" presStyleIdx="2" presStyleCnt="6">
        <dgm:presLayoutVars>
          <dgm:chMax val="1"/>
          <dgm:chPref val="1"/>
        </dgm:presLayoutVars>
      </dgm:prSet>
      <dgm:spPr/>
    </dgm:pt>
    <dgm:pt modelId="{63221169-78E8-4DBA-829F-7ED1D8DE4DE2}" type="pres">
      <dgm:prSet presAssocID="{4307DB55-16EA-4D94-95AC-465A0F3D3918}" presName="sibTrans" presStyleLbl="sibTrans2D1" presStyleIdx="0" presStyleCnt="0"/>
      <dgm:spPr/>
    </dgm:pt>
    <dgm:pt modelId="{2A3A44B8-D845-44C8-974F-C3E487F43D37}" type="pres">
      <dgm:prSet presAssocID="{DB98AA78-27B6-4A25-B993-75E7426710CC}" presName="compNode" presStyleCnt="0"/>
      <dgm:spPr/>
    </dgm:pt>
    <dgm:pt modelId="{14C62DE3-0282-461C-9B2F-77D6EBED1FD5}" type="pres">
      <dgm:prSet presAssocID="{DB98AA78-27B6-4A25-B993-75E7426710CC}" presName="iconBgRect" presStyleLbl="bgShp" presStyleIdx="3" presStyleCnt="6"/>
      <dgm:spPr/>
    </dgm:pt>
    <dgm:pt modelId="{04D20659-441E-4317-8498-8569D6960F43}" type="pres">
      <dgm:prSet presAssocID="{DB98AA78-27B6-4A25-B993-75E7426710CC}" presName="iconRect" presStyleLbl="node1" presStyleIdx="3" presStyleCnt="6"/>
      <dgm:spPr>
        <a:blipFill rotWithShape="1">
          <a:blip xmlns:r="http://schemas.openxmlformats.org/officeDocument/2006/relationships" r:embed="rId7"/>
          <a:srcRect/>
          <a:stretch>
            <a:fillRect t="-1000" b="-1000"/>
          </a:stretch>
        </a:blipFill>
        <a:ln>
          <a:noFill/>
        </a:ln>
      </dgm:spPr>
    </dgm:pt>
    <dgm:pt modelId="{CB9C28B4-146E-482F-982D-1CA2E3B3D952}" type="pres">
      <dgm:prSet presAssocID="{DB98AA78-27B6-4A25-B993-75E7426710CC}" presName="spaceRect" presStyleCnt="0"/>
      <dgm:spPr/>
    </dgm:pt>
    <dgm:pt modelId="{CE33A3B7-9259-482E-A0BB-E2CFBF93999C}" type="pres">
      <dgm:prSet presAssocID="{DB98AA78-27B6-4A25-B993-75E7426710CC}" presName="textRect" presStyleLbl="revTx" presStyleIdx="3" presStyleCnt="6">
        <dgm:presLayoutVars>
          <dgm:chMax val="1"/>
          <dgm:chPref val="1"/>
        </dgm:presLayoutVars>
      </dgm:prSet>
      <dgm:spPr/>
    </dgm:pt>
    <dgm:pt modelId="{97009E0A-8702-47B4-B513-7206CE97FE26}" type="pres">
      <dgm:prSet presAssocID="{6A1BAF14-0C84-4DD7-9214-74543784DF42}" presName="sibTrans" presStyleLbl="sibTrans2D1" presStyleIdx="0" presStyleCnt="0"/>
      <dgm:spPr/>
    </dgm:pt>
    <dgm:pt modelId="{2ECEC893-18FD-414C-8E9F-C45E1AEFE86A}" type="pres">
      <dgm:prSet presAssocID="{E13E9F3C-0F5F-4FF7-9594-DA2B137F9200}" presName="compNode" presStyleCnt="0"/>
      <dgm:spPr/>
    </dgm:pt>
    <dgm:pt modelId="{8FC5A07F-1173-47A4-8E85-746B690C12C8}" type="pres">
      <dgm:prSet presAssocID="{E13E9F3C-0F5F-4FF7-9594-DA2B137F9200}" presName="iconBgRect" presStyleLbl="bgShp" presStyleIdx="4" presStyleCnt="6"/>
      <dgm:spPr/>
    </dgm:pt>
    <dgm:pt modelId="{F54812F3-27CD-4B6A-B8BC-CB78F083CE0C}" type="pres">
      <dgm:prSet presAssocID="{E13E9F3C-0F5F-4FF7-9594-DA2B137F9200}" presName="iconRect" presStyleLbl="node1" presStyleIdx="4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4BBEA88-FE15-4718-AE54-12641863D7EC}" type="pres">
      <dgm:prSet presAssocID="{E13E9F3C-0F5F-4FF7-9594-DA2B137F9200}" presName="spaceRect" presStyleCnt="0"/>
      <dgm:spPr/>
    </dgm:pt>
    <dgm:pt modelId="{137335CF-E3AD-494E-9911-DA95475990AA}" type="pres">
      <dgm:prSet presAssocID="{E13E9F3C-0F5F-4FF7-9594-DA2B137F9200}" presName="textRect" presStyleLbl="revTx" presStyleIdx="4" presStyleCnt="6">
        <dgm:presLayoutVars>
          <dgm:chMax val="1"/>
          <dgm:chPref val="1"/>
        </dgm:presLayoutVars>
      </dgm:prSet>
      <dgm:spPr/>
    </dgm:pt>
    <dgm:pt modelId="{6F1F1260-6C13-423D-A676-6DBB1952A573}" type="pres">
      <dgm:prSet presAssocID="{54DF223C-3338-4992-9E29-780951E115B2}" presName="sibTrans" presStyleLbl="sibTrans2D1" presStyleIdx="0" presStyleCnt="0"/>
      <dgm:spPr/>
    </dgm:pt>
    <dgm:pt modelId="{482FD555-99A4-4A2B-A4DD-ACAC99C1AE16}" type="pres">
      <dgm:prSet presAssocID="{758EECF9-7CA4-4CF4-9690-415194B73ED9}" presName="compNode" presStyleCnt="0"/>
      <dgm:spPr/>
    </dgm:pt>
    <dgm:pt modelId="{9959292D-6FE7-477E-8AFA-0F85A34F643A}" type="pres">
      <dgm:prSet presAssocID="{758EECF9-7CA4-4CF4-9690-415194B73ED9}" presName="iconBgRect" presStyleLbl="bgShp" presStyleIdx="5" presStyleCnt="6"/>
      <dgm:spPr/>
    </dgm:pt>
    <dgm:pt modelId="{F6BE99E1-AA5B-4B0C-B303-307EF835A38A}" type="pres">
      <dgm:prSet presAssocID="{758EECF9-7CA4-4CF4-9690-415194B73ED9}" presName="iconRect" presStyleLbl="node1" presStyleIdx="5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A89523F5-5D0D-4B12-A894-CCCD0F23933E}" type="pres">
      <dgm:prSet presAssocID="{758EECF9-7CA4-4CF4-9690-415194B73ED9}" presName="spaceRect" presStyleCnt="0"/>
      <dgm:spPr/>
    </dgm:pt>
    <dgm:pt modelId="{082A6D78-2C8C-41EC-A932-E6FA6F8747CA}" type="pres">
      <dgm:prSet presAssocID="{758EECF9-7CA4-4CF4-9690-415194B73ED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C503204-5057-4287-9A33-82F2C5120D8C}" srcId="{60BB20C2-3D96-408A-8F16-E35124E57E39}" destId="{758EECF9-7CA4-4CF4-9690-415194B73ED9}" srcOrd="5" destOrd="0" parTransId="{8A99DBAD-5387-44ED-97E6-2D73F90D8CF8}" sibTransId="{897C18A2-0D64-40D2-AA57-F80B6786CFF8}"/>
    <dgm:cxn modelId="{22FA8B05-4F13-418F-B7C3-7D7A47E0CEFA}" type="presOf" srcId="{4307DB55-16EA-4D94-95AC-465A0F3D3918}" destId="{63221169-78E8-4DBA-829F-7ED1D8DE4DE2}" srcOrd="0" destOrd="0" presId="urn:microsoft.com/office/officeart/2018/2/layout/IconCircleList"/>
    <dgm:cxn modelId="{8C700A20-66F3-41D2-8676-A2462099C571}" srcId="{60BB20C2-3D96-408A-8F16-E35124E57E39}" destId="{C3685FB5-70F0-4AAE-A7D2-FC6A8D07DFA6}" srcOrd="0" destOrd="0" parTransId="{365FC782-0D47-430C-B1E4-C3EF2C8B4A19}" sibTransId="{78AB6E6A-6528-4D38-98B7-4D9BB81B2609}"/>
    <dgm:cxn modelId="{E15CAA20-0187-4080-8F6F-E694599F559E}" type="presOf" srcId="{463F83CD-35E9-49A3-9B02-E9F3D8F4741D}" destId="{1A342DC9-C228-461A-9988-44CEF68E0EF6}" srcOrd="0" destOrd="0" presId="urn:microsoft.com/office/officeart/2018/2/layout/IconCircleList"/>
    <dgm:cxn modelId="{4A07A027-38CE-4844-8ED6-0911D8F9DBA3}" type="presOf" srcId="{54DF223C-3338-4992-9E29-780951E115B2}" destId="{6F1F1260-6C13-423D-A676-6DBB1952A573}" srcOrd="0" destOrd="0" presId="urn:microsoft.com/office/officeart/2018/2/layout/IconCircleList"/>
    <dgm:cxn modelId="{133FDC30-E782-453E-8B98-70A3996D7119}" srcId="{60BB20C2-3D96-408A-8F16-E35124E57E39}" destId="{DB98AA78-27B6-4A25-B993-75E7426710CC}" srcOrd="3" destOrd="0" parTransId="{DF9D6A12-3842-4160-8FE3-6F237DCAF408}" sibTransId="{6A1BAF14-0C84-4DD7-9214-74543784DF42}"/>
    <dgm:cxn modelId="{9CB7013E-4FC5-4170-AC0B-F89BF0D2AB75}" type="presOf" srcId="{758EECF9-7CA4-4CF4-9690-415194B73ED9}" destId="{082A6D78-2C8C-41EC-A932-E6FA6F8747CA}" srcOrd="0" destOrd="0" presId="urn:microsoft.com/office/officeart/2018/2/layout/IconCircleList"/>
    <dgm:cxn modelId="{79D49A5E-8783-4730-8C81-67B57AF704AC}" type="presOf" srcId="{C3685FB5-70F0-4AAE-A7D2-FC6A8D07DFA6}" destId="{AB201E2E-4F0F-4C72-AAFC-6618BD17B556}" srcOrd="0" destOrd="0" presId="urn:microsoft.com/office/officeart/2018/2/layout/IconCircleList"/>
    <dgm:cxn modelId="{7F791B61-F1D1-4849-B314-B0D12AFE1D56}" srcId="{60BB20C2-3D96-408A-8F16-E35124E57E39}" destId="{E13E9F3C-0F5F-4FF7-9594-DA2B137F9200}" srcOrd="4" destOrd="0" parTransId="{7CBBFCE8-C0F3-487B-8E9D-59AC44D7303B}" sibTransId="{54DF223C-3338-4992-9E29-780951E115B2}"/>
    <dgm:cxn modelId="{91299A42-7B42-4322-9ECE-B1E92DEAA510}" type="presOf" srcId="{60BB20C2-3D96-408A-8F16-E35124E57E39}" destId="{F4A5606E-1AB6-41C5-9357-8DAD2776A64B}" srcOrd="0" destOrd="0" presId="urn:microsoft.com/office/officeart/2018/2/layout/IconCircleList"/>
    <dgm:cxn modelId="{6482D578-1FF4-4979-B801-265FE99A4145}" type="presOf" srcId="{E13E9F3C-0F5F-4FF7-9594-DA2B137F9200}" destId="{137335CF-E3AD-494E-9911-DA95475990AA}" srcOrd="0" destOrd="0" presId="urn:microsoft.com/office/officeart/2018/2/layout/IconCircleList"/>
    <dgm:cxn modelId="{FA9B077B-CE73-410E-8961-688163BE555B}" srcId="{60BB20C2-3D96-408A-8F16-E35124E57E39}" destId="{463F83CD-35E9-49A3-9B02-E9F3D8F4741D}" srcOrd="1" destOrd="0" parTransId="{D63B7CD2-4A99-4694-9756-FCE4EF57F978}" sibTransId="{9F9312E5-BB98-4C04-91FA-EF1E27757F83}"/>
    <dgm:cxn modelId="{8BBA9D7C-B526-4179-80FC-68F70B9FA3B3}" type="presOf" srcId="{DB98AA78-27B6-4A25-B993-75E7426710CC}" destId="{CE33A3B7-9259-482E-A0BB-E2CFBF93999C}" srcOrd="0" destOrd="0" presId="urn:microsoft.com/office/officeart/2018/2/layout/IconCircleList"/>
    <dgm:cxn modelId="{0BD1BA89-299B-4307-8B51-9C320938FC92}" type="presOf" srcId="{EF31AB89-DABD-4BAF-8C94-721D6E7CC1CF}" destId="{81AAA78E-84D4-4B41-B347-3F3B339C0355}" srcOrd="0" destOrd="0" presId="urn:microsoft.com/office/officeart/2018/2/layout/IconCircleList"/>
    <dgm:cxn modelId="{05E49894-CAF2-4712-AB26-20F280C90E4A}" type="presOf" srcId="{78AB6E6A-6528-4D38-98B7-4D9BB81B2609}" destId="{5FA53835-2A8F-4456-AE85-F8A11B77D5F3}" srcOrd="0" destOrd="0" presId="urn:microsoft.com/office/officeart/2018/2/layout/IconCircleList"/>
    <dgm:cxn modelId="{A86A8B97-6E73-4B61-ADEA-B9CBA91D683A}" type="presOf" srcId="{6A1BAF14-0C84-4DD7-9214-74543784DF42}" destId="{97009E0A-8702-47B4-B513-7206CE97FE26}" srcOrd="0" destOrd="0" presId="urn:microsoft.com/office/officeart/2018/2/layout/IconCircleList"/>
    <dgm:cxn modelId="{D510FCC2-E2E4-46F3-94D7-E808182A38C1}" srcId="{60BB20C2-3D96-408A-8F16-E35124E57E39}" destId="{EF31AB89-DABD-4BAF-8C94-721D6E7CC1CF}" srcOrd="2" destOrd="0" parTransId="{C5FCDE7E-305B-4B4C-8AE4-49FA1910AE52}" sibTransId="{4307DB55-16EA-4D94-95AC-465A0F3D3918}"/>
    <dgm:cxn modelId="{DDF22BCC-13CB-4A7F-947C-DFA978443843}" type="presOf" srcId="{9F9312E5-BB98-4C04-91FA-EF1E27757F83}" destId="{D926BCFF-0A95-459C-9FAD-7B78B9427814}" srcOrd="0" destOrd="0" presId="urn:microsoft.com/office/officeart/2018/2/layout/IconCircleList"/>
    <dgm:cxn modelId="{E281DD8E-9017-43C4-AF27-1E6A90E5EA9C}" type="presParOf" srcId="{F4A5606E-1AB6-41C5-9357-8DAD2776A64B}" destId="{6FBD1440-2AE3-4438-B818-7074BDB456C0}" srcOrd="0" destOrd="0" presId="urn:microsoft.com/office/officeart/2018/2/layout/IconCircleList"/>
    <dgm:cxn modelId="{8492DD8A-7FE6-4007-B065-6926044FC930}" type="presParOf" srcId="{6FBD1440-2AE3-4438-B818-7074BDB456C0}" destId="{2EC71196-7B77-46FB-BFCD-0CFC808C6738}" srcOrd="0" destOrd="0" presId="urn:microsoft.com/office/officeart/2018/2/layout/IconCircleList"/>
    <dgm:cxn modelId="{4314EB48-3B48-4E0E-B37C-DECB084158F5}" type="presParOf" srcId="{2EC71196-7B77-46FB-BFCD-0CFC808C6738}" destId="{1721A283-FA71-4437-B621-0109B8E0D759}" srcOrd="0" destOrd="0" presId="urn:microsoft.com/office/officeart/2018/2/layout/IconCircleList"/>
    <dgm:cxn modelId="{889EEBD9-4E30-47C3-A01D-52F14D068B0D}" type="presParOf" srcId="{2EC71196-7B77-46FB-BFCD-0CFC808C6738}" destId="{68227E5A-F091-4908-A71A-35CFE1959D25}" srcOrd="1" destOrd="0" presId="urn:microsoft.com/office/officeart/2018/2/layout/IconCircleList"/>
    <dgm:cxn modelId="{3C3E8C94-6B2F-4206-BA92-F45461C6DBFA}" type="presParOf" srcId="{2EC71196-7B77-46FB-BFCD-0CFC808C6738}" destId="{07841780-0489-48DC-8332-B64A1B713798}" srcOrd="2" destOrd="0" presId="urn:microsoft.com/office/officeart/2018/2/layout/IconCircleList"/>
    <dgm:cxn modelId="{EF02B67E-DF6F-477A-8216-FF1CB0E67358}" type="presParOf" srcId="{2EC71196-7B77-46FB-BFCD-0CFC808C6738}" destId="{AB201E2E-4F0F-4C72-AAFC-6618BD17B556}" srcOrd="3" destOrd="0" presId="urn:microsoft.com/office/officeart/2018/2/layout/IconCircleList"/>
    <dgm:cxn modelId="{40C21528-FE52-4BBF-9573-6BBC9CA34598}" type="presParOf" srcId="{6FBD1440-2AE3-4438-B818-7074BDB456C0}" destId="{5FA53835-2A8F-4456-AE85-F8A11B77D5F3}" srcOrd="1" destOrd="0" presId="urn:microsoft.com/office/officeart/2018/2/layout/IconCircleList"/>
    <dgm:cxn modelId="{2D9E2D2C-8999-4189-B606-762C19997B2F}" type="presParOf" srcId="{6FBD1440-2AE3-4438-B818-7074BDB456C0}" destId="{1915FA4C-8575-46DC-91C0-AE8295FEC262}" srcOrd="2" destOrd="0" presId="urn:microsoft.com/office/officeart/2018/2/layout/IconCircleList"/>
    <dgm:cxn modelId="{C48E9F32-4B74-49C0-9FC7-B3FDCAE2F930}" type="presParOf" srcId="{1915FA4C-8575-46DC-91C0-AE8295FEC262}" destId="{79D14AB5-D6EC-47CA-909C-9CD9D7FB639E}" srcOrd="0" destOrd="0" presId="urn:microsoft.com/office/officeart/2018/2/layout/IconCircleList"/>
    <dgm:cxn modelId="{E459CCEA-4528-487B-B4FE-D2B9316558AA}" type="presParOf" srcId="{1915FA4C-8575-46DC-91C0-AE8295FEC262}" destId="{48BC9C00-236D-442A-B704-6E7DE55F0042}" srcOrd="1" destOrd="0" presId="urn:microsoft.com/office/officeart/2018/2/layout/IconCircleList"/>
    <dgm:cxn modelId="{A39AF1B8-0F08-40E7-B78B-7CA16241ED87}" type="presParOf" srcId="{1915FA4C-8575-46DC-91C0-AE8295FEC262}" destId="{C494C0C4-086E-410C-ADD8-4C6FF93F3450}" srcOrd="2" destOrd="0" presId="urn:microsoft.com/office/officeart/2018/2/layout/IconCircleList"/>
    <dgm:cxn modelId="{D23C8B10-887F-4460-BB6D-79205AAB21D7}" type="presParOf" srcId="{1915FA4C-8575-46DC-91C0-AE8295FEC262}" destId="{1A342DC9-C228-461A-9988-44CEF68E0EF6}" srcOrd="3" destOrd="0" presId="urn:microsoft.com/office/officeart/2018/2/layout/IconCircleList"/>
    <dgm:cxn modelId="{36A5C8C1-33A9-4FE7-AE31-A3AE32F92E10}" type="presParOf" srcId="{6FBD1440-2AE3-4438-B818-7074BDB456C0}" destId="{D926BCFF-0A95-459C-9FAD-7B78B9427814}" srcOrd="3" destOrd="0" presId="urn:microsoft.com/office/officeart/2018/2/layout/IconCircleList"/>
    <dgm:cxn modelId="{E8DE5840-2012-4553-B7CD-90384E7C78CF}" type="presParOf" srcId="{6FBD1440-2AE3-4438-B818-7074BDB456C0}" destId="{E4F2B55B-7128-4D92-904A-FAEAE964C31D}" srcOrd="4" destOrd="0" presId="urn:microsoft.com/office/officeart/2018/2/layout/IconCircleList"/>
    <dgm:cxn modelId="{39FB1859-389A-4A69-953C-5B1E218F187F}" type="presParOf" srcId="{E4F2B55B-7128-4D92-904A-FAEAE964C31D}" destId="{DC39E8A6-E75B-4186-97F6-D554DA10A358}" srcOrd="0" destOrd="0" presId="urn:microsoft.com/office/officeart/2018/2/layout/IconCircleList"/>
    <dgm:cxn modelId="{B810F031-6CFD-4DBD-953E-EE029D82F42C}" type="presParOf" srcId="{E4F2B55B-7128-4D92-904A-FAEAE964C31D}" destId="{0EE171B9-22FE-480E-9543-A6243C0579C6}" srcOrd="1" destOrd="0" presId="urn:microsoft.com/office/officeart/2018/2/layout/IconCircleList"/>
    <dgm:cxn modelId="{4EFD0897-859D-49D5-B9D6-D37162F71278}" type="presParOf" srcId="{E4F2B55B-7128-4D92-904A-FAEAE964C31D}" destId="{A565CED1-C7AE-49BA-A05F-74DF2F90F95E}" srcOrd="2" destOrd="0" presId="urn:microsoft.com/office/officeart/2018/2/layout/IconCircleList"/>
    <dgm:cxn modelId="{A399717C-08E4-46CD-A645-45D6BC6CD0EC}" type="presParOf" srcId="{E4F2B55B-7128-4D92-904A-FAEAE964C31D}" destId="{81AAA78E-84D4-4B41-B347-3F3B339C0355}" srcOrd="3" destOrd="0" presId="urn:microsoft.com/office/officeart/2018/2/layout/IconCircleList"/>
    <dgm:cxn modelId="{A279D065-5007-4162-90B2-76DF377168CF}" type="presParOf" srcId="{6FBD1440-2AE3-4438-B818-7074BDB456C0}" destId="{63221169-78E8-4DBA-829F-7ED1D8DE4DE2}" srcOrd="5" destOrd="0" presId="urn:microsoft.com/office/officeart/2018/2/layout/IconCircleList"/>
    <dgm:cxn modelId="{910FF21C-FA48-4ACB-8839-42923C610518}" type="presParOf" srcId="{6FBD1440-2AE3-4438-B818-7074BDB456C0}" destId="{2A3A44B8-D845-44C8-974F-C3E487F43D37}" srcOrd="6" destOrd="0" presId="urn:microsoft.com/office/officeart/2018/2/layout/IconCircleList"/>
    <dgm:cxn modelId="{B778A3BC-62DE-461B-ADA7-2DACB5A61BE0}" type="presParOf" srcId="{2A3A44B8-D845-44C8-974F-C3E487F43D37}" destId="{14C62DE3-0282-461C-9B2F-77D6EBED1FD5}" srcOrd="0" destOrd="0" presId="urn:microsoft.com/office/officeart/2018/2/layout/IconCircleList"/>
    <dgm:cxn modelId="{1562ECE7-B6BF-4168-97C6-8662CF363ACA}" type="presParOf" srcId="{2A3A44B8-D845-44C8-974F-C3E487F43D37}" destId="{04D20659-441E-4317-8498-8569D6960F43}" srcOrd="1" destOrd="0" presId="urn:microsoft.com/office/officeart/2018/2/layout/IconCircleList"/>
    <dgm:cxn modelId="{3DFB9DCA-78E9-40FC-BDA8-BB6F19FC1303}" type="presParOf" srcId="{2A3A44B8-D845-44C8-974F-C3E487F43D37}" destId="{CB9C28B4-146E-482F-982D-1CA2E3B3D952}" srcOrd="2" destOrd="0" presId="urn:microsoft.com/office/officeart/2018/2/layout/IconCircleList"/>
    <dgm:cxn modelId="{CAD14BA0-FDD6-4927-BFD3-BA3B3DC2498C}" type="presParOf" srcId="{2A3A44B8-D845-44C8-974F-C3E487F43D37}" destId="{CE33A3B7-9259-482E-A0BB-E2CFBF93999C}" srcOrd="3" destOrd="0" presId="urn:microsoft.com/office/officeart/2018/2/layout/IconCircleList"/>
    <dgm:cxn modelId="{D921FF8C-270D-41E7-A217-5496A093EBD2}" type="presParOf" srcId="{6FBD1440-2AE3-4438-B818-7074BDB456C0}" destId="{97009E0A-8702-47B4-B513-7206CE97FE26}" srcOrd="7" destOrd="0" presId="urn:microsoft.com/office/officeart/2018/2/layout/IconCircleList"/>
    <dgm:cxn modelId="{9C0DAAAE-533A-46BB-B777-D8AA6F20FB82}" type="presParOf" srcId="{6FBD1440-2AE3-4438-B818-7074BDB456C0}" destId="{2ECEC893-18FD-414C-8E9F-C45E1AEFE86A}" srcOrd="8" destOrd="0" presId="urn:microsoft.com/office/officeart/2018/2/layout/IconCircleList"/>
    <dgm:cxn modelId="{7DA54C73-D8ED-4A83-A580-CC94EE164051}" type="presParOf" srcId="{2ECEC893-18FD-414C-8E9F-C45E1AEFE86A}" destId="{8FC5A07F-1173-47A4-8E85-746B690C12C8}" srcOrd="0" destOrd="0" presId="urn:microsoft.com/office/officeart/2018/2/layout/IconCircleList"/>
    <dgm:cxn modelId="{7502649F-AD56-4DCB-B921-04D611268FC4}" type="presParOf" srcId="{2ECEC893-18FD-414C-8E9F-C45E1AEFE86A}" destId="{F54812F3-27CD-4B6A-B8BC-CB78F083CE0C}" srcOrd="1" destOrd="0" presId="urn:microsoft.com/office/officeart/2018/2/layout/IconCircleList"/>
    <dgm:cxn modelId="{833A9CA2-8249-44E4-8D54-62B4BB4987FE}" type="presParOf" srcId="{2ECEC893-18FD-414C-8E9F-C45E1AEFE86A}" destId="{34BBEA88-FE15-4718-AE54-12641863D7EC}" srcOrd="2" destOrd="0" presId="urn:microsoft.com/office/officeart/2018/2/layout/IconCircleList"/>
    <dgm:cxn modelId="{1CA726EF-9284-40E4-B8B1-FF09258A9748}" type="presParOf" srcId="{2ECEC893-18FD-414C-8E9F-C45E1AEFE86A}" destId="{137335CF-E3AD-494E-9911-DA95475990AA}" srcOrd="3" destOrd="0" presId="urn:microsoft.com/office/officeart/2018/2/layout/IconCircleList"/>
    <dgm:cxn modelId="{79E1AD2E-1916-4C96-937C-27271ABC4AD0}" type="presParOf" srcId="{6FBD1440-2AE3-4438-B818-7074BDB456C0}" destId="{6F1F1260-6C13-423D-A676-6DBB1952A573}" srcOrd="9" destOrd="0" presId="urn:microsoft.com/office/officeart/2018/2/layout/IconCircleList"/>
    <dgm:cxn modelId="{0E9CB6B0-FBF4-4F31-9963-B11DEA39D591}" type="presParOf" srcId="{6FBD1440-2AE3-4438-B818-7074BDB456C0}" destId="{482FD555-99A4-4A2B-A4DD-ACAC99C1AE16}" srcOrd="10" destOrd="0" presId="urn:microsoft.com/office/officeart/2018/2/layout/IconCircleList"/>
    <dgm:cxn modelId="{412E5F7F-8FD9-494C-9897-4940E1B3BAA5}" type="presParOf" srcId="{482FD555-99A4-4A2B-A4DD-ACAC99C1AE16}" destId="{9959292D-6FE7-477E-8AFA-0F85A34F643A}" srcOrd="0" destOrd="0" presId="urn:microsoft.com/office/officeart/2018/2/layout/IconCircleList"/>
    <dgm:cxn modelId="{0F431BD3-A778-43A8-B581-F163F4D767E1}" type="presParOf" srcId="{482FD555-99A4-4A2B-A4DD-ACAC99C1AE16}" destId="{F6BE99E1-AA5B-4B0C-B303-307EF835A38A}" srcOrd="1" destOrd="0" presId="urn:microsoft.com/office/officeart/2018/2/layout/IconCircleList"/>
    <dgm:cxn modelId="{77EA778B-E4D9-43C1-B6D2-3E2721CFC945}" type="presParOf" srcId="{482FD555-99A4-4A2B-A4DD-ACAC99C1AE16}" destId="{A89523F5-5D0D-4B12-A894-CCCD0F23933E}" srcOrd="2" destOrd="0" presId="urn:microsoft.com/office/officeart/2018/2/layout/IconCircleList"/>
    <dgm:cxn modelId="{ED2E7FBA-B7D4-4440-9E7E-4BB5F6DE6D52}" type="presParOf" srcId="{482FD555-99A4-4A2B-A4DD-ACAC99C1AE16}" destId="{082A6D78-2C8C-41EC-A932-E6FA6F8747C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CF7069-8017-41AF-8AF2-29829A48D32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EC8FE14-76A3-4C2C-9CD2-E019A53EDAB0}">
      <dgm:prSet custT="1"/>
      <dgm:spPr/>
      <dgm:t>
        <a:bodyPr/>
        <a:lstStyle/>
        <a:p>
          <a:r>
            <a:rPr lang="en-GB" sz="2000" baseline="0" dirty="0">
              <a:latin typeface="Gill Sans Std Light" panose="020B0302020104020203" pitchFamily="34" charset="0"/>
            </a:rPr>
            <a:t>On-premise deployment</a:t>
          </a:r>
          <a:endParaRPr lang="en-US" sz="2000" dirty="0">
            <a:latin typeface="Gill Sans Std Light" panose="020B0302020104020203" pitchFamily="34" charset="0"/>
          </a:endParaRPr>
        </a:p>
      </dgm:t>
    </dgm:pt>
    <dgm:pt modelId="{34C5AF95-73CC-479C-9FFE-B135C50A555C}" type="parTrans" cxnId="{0E9353FE-49FB-4108-A615-69FCD65B9D1A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DFB55770-F92F-4044-8F7C-182FA0E4315B}" type="sibTrans" cxnId="{0E9353FE-49FB-4108-A615-69FCD65B9D1A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B85ECDD8-E02C-4BB0-8A7A-F5D0E694748A}">
      <dgm:prSet custT="1"/>
      <dgm:spPr/>
      <dgm:t>
        <a:bodyPr/>
        <a:lstStyle/>
        <a:p>
          <a:r>
            <a:rPr lang="en-GB" sz="2000" baseline="0">
              <a:latin typeface="Gill Sans Std Light" panose="020B0302020104020203" pitchFamily="34" charset="0"/>
            </a:rPr>
            <a:t>Specific Hardware</a:t>
          </a:r>
          <a:endParaRPr lang="en-US" sz="2000">
            <a:latin typeface="Gill Sans Std Light" panose="020B0302020104020203" pitchFamily="34" charset="0"/>
          </a:endParaRPr>
        </a:p>
      </dgm:t>
    </dgm:pt>
    <dgm:pt modelId="{4E742B05-5A3A-41E9-894D-46E47654D17C}" type="parTrans" cxnId="{18E764D5-ED8B-4F72-A257-66E9E2F3D530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03631B90-1FB8-41D6-A080-88F85FE11134}" type="sibTrans" cxnId="{18E764D5-ED8B-4F72-A257-66E9E2F3D530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8C4A049B-DA04-4589-AFC0-8A72F3635A6E}">
      <dgm:prSet custT="1"/>
      <dgm:spPr/>
      <dgm:t>
        <a:bodyPr/>
        <a:lstStyle/>
        <a:p>
          <a:r>
            <a:rPr lang="en-GB" sz="2000" baseline="0" dirty="0">
              <a:latin typeface="Gill Sans Std Light" panose="020B0302020104020203" pitchFamily="34" charset="0"/>
            </a:rPr>
            <a:t>SDK/API</a:t>
          </a:r>
          <a:endParaRPr lang="en-US" sz="2000" dirty="0">
            <a:latin typeface="Gill Sans Std Light" panose="020B0302020104020203" pitchFamily="34" charset="0"/>
          </a:endParaRPr>
        </a:p>
      </dgm:t>
    </dgm:pt>
    <dgm:pt modelId="{A7C1FF29-7BB5-424B-BB44-97859710B232}" type="parTrans" cxnId="{F9E65FA1-76F0-4909-874E-E7A5D8DBE76E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29E40B77-E706-41BF-9315-ECC93377E91D}" type="sibTrans" cxnId="{F9E65FA1-76F0-4909-874E-E7A5D8DBE76E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C32D487B-F77D-47DF-826B-87133391E410}">
      <dgm:prSet custT="1"/>
      <dgm:spPr/>
      <dgm:t>
        <a:bodyPr/>
        <a:lstStyle/>
        <a:p>
          <a:r>
            <a:rPr lang="en-GB" sz="2000" baseline="0" dirty="0">
              <a:latin typeface="Gill Sans Std Light" panose="020B0302020104020203" pitchFamily="34" charset="0"/>
            </a:rPr>
            <a:t>Edge Computing</a:t>
          </a:r>
          <a:endParaRPr lang="en-US" sz="2000" dirty="0">
            <a:latin typeface="Gill Sans Std Light" panose="020B0302020104020203" pitchFamily="34" charset="0"/>
          </a:endParaRPr>
        </a:p>
      </dgm:t>
    </dgm:pt>
    <dgm:pt modelId="{1E311B63-D764-4343-87DC-A7CE9FCF5B3F}" type="parTrans" cxnId="{16DE5B0A-D6A4-461A-BD8B-95F516AA2AAE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9328112F-4234-4B30-A72E-D2F2699CDAA0}" type="sibTrans" cxnId="{16DE5B0A-D6A4-461A-BD8B-95F516AA2AAE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121A84E5-F869-4409-AB21-17F26E1963B2}">
      <dgm:prSet custT="1"/>
      <dgm:spPr/>
      <dgm:t>
        <a:bodyPr/>
        <a:lstStyle/>
        <a:p>
          <a:r>
            <a:rPr lang="en-GB" sz="2000" baseline="0" dirty="0">
              <a:latin typeface="Gill Sans Std Light" panose="020B0302020104020203" pitchFamily="34" charset="0"/>
            </a:rPr>
            <a:t>Interoperability</a:t>
          </a:r>
          <a:endParaRPr lang="en-US" sz="2000" dirty="0">
            <a:latin typeface="Gill Sans Std Light" panose="020B0302020104020203" pitchFamily="34" charset="0"/>
          </a:endParaRPr>
        </a:p>
      </dgm:t>
    </dgm:pt>
    <dgm:pt modelId="{43A37EE7-C3D3-4F7D-B859-56E62374201E}" type="parTrans" cxnId="{EEC00791-BB79-45B4-9133-8DCC79C06988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9F5D582C-2231-40D2-90C9-AE5C258D2148}" type="sibTrans" cxnId="{EEC00791-BB79-45B4-9133-8DCC79C06988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F52B379F-3B85-4F06-8BF4-AB5848C2DBE7}" type="pres">
      <dgm:prSet presAssocID="{4DCF7069-8017-41AF-8AF2-29829A48D325}" presName="root" presStyleCnt="0">
        <dgm:presLayoutVars>
          <dgm:dir/>
          <dgm:resizeHandles val="exact"/>
        </dgm:presLayoutVars>
      </dgm:prSet>
      <dgm:spPr/>
    </dgm:pt>
    <dgm:pt modelId="{8B07069E-7EA0-47C9-B251-D263DD376EF9}" type="pres">
      <dgm:prSet presAssocID="{4DCF7069-8017-41AF-8AF2-29829A48D325}" presName="container" presStyleCnt="0">
        <dgm:presLayoutVars>
          <dgm:dir/>
          <dgm:resizeHandles val="exact"/>
        </dgm:presLayoutVars>
      </dgm:prSet>
      <dgm:spPr/>
    </dgm:pt>
    <dgm:pt modelId="{521C1690-12B1-49D6-BC5E-96E4A83A69F9}" type="pres">
      <dgm:prSet presAssocID="{AEC8FE14-76A3-4C2C-9CD2-E019A53EDAB0}" presName="compNode" presStyleCnt="0"/>
      <dgm:spPr/>
    </dgm:pt>
    <dgm:pt modelId="{AD1A3275-41D7-4DCD-8BC6-9DE15037BEC7}" type="pres">
      <dgm:prSet presAssocID="{AEC8FE14-76A3-4C2C-9CD2-E019A53EDAB0}" presName="iconBgRect" presStyleLbl="bgShp" presStyleIdx="0" presStyleCnt="5"/>
      <dgm:spPr/>
    </dgm:pt>
    <dgm:pt modelId="{6A47BFC2-C879-420A-BCEF-065F2575AE5E}" type="pres">
      <dgm:prSet presAssocID="{AEC8FE14-76A3-4C2C-9CD2-E019A53EDAB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65188FA-D5FC-427E-B578-B2EDDC5ECEE6}" type="pres">
      <dgm:prSet presAssocID="{AEC8FE14-76A3-4C2C-9CD2-E019A53EDAB0}" presName="spaceRect" presStyleCnt="0"/>
      <dgm:spPr/>
    </dgm:pt>
    <dgm:pt modelId="{DE03D2BD-8BA5-4312-B9F2-5F2DBFEFABF7}" type="pres">
      <dgm:prSet presAssocID="{AEC8FE14-76A3-4C2C-9CD2-E019A53EDAB0}" presName="textRect" presStyleLbl="revTx" presStyleIdx="0" presStyleCnt="5">
        <dgm:presLayoutVars>
          <dgm:chMax val="1"/>
          <dgm:chPref val="1"/>
        </dgm:presLayoutVars>
      </dgm:prSet>
      <dgm:spPr/>
    </dgm:pt>
    <dgm:pt modelId="{BB0B6FEC-7EBD-4221-A308-39E924BD8B4A}" type="pres">
      <dgm:prSet presAssocID="{DFB55770-F92F-4044-8F7C-182FA0E4315B}" presName="sibTrans" presStyleLbl="sibTrans2D1" presStyleIdx="0" presStyleCnt="0"/>
      <dgm:spPr/>
    </dgm:pt>
    <dgm:pt modelId="{CCD89DE6-8718-4C4F-B3B7-7FD17052A1EC}" type="pres">
      <dgm:prSet presAssocID="{B85ECDD8-E02C-4BB0-8A7A-F5D0E694748A}" presName="compNode" presStyleCnt="0"/>
      <dgm:spPr/>
    </dgm:pt>
    <dgm:pt modelId="{4C4ADDA8-DF4B-4B21-8BD4-2A22E50F4446}" type="pres">
      <dgm:prSet presAssocID="{B85ECDD8-E02C-4BB0-8A7A-F5D0E694748A}" presName="iconBgRect" presStyleLbl="bgShp" presStyleIdx="1" presStyleCnt="5"/>
      <dgm:spPr/>
    </dgm:pt>
    <dgm:pt modelId="{03357D05-DE04-4F61-9086-80DA0AB2F235}" type="pres">
      <dgm:prSet presAssocID="{B85ECDD8-E02C-4BB0-8A7A-F5D0E694748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51FB1A4-FA13-4A20-BA73-F0E2B844011B}" type="pres">
      <dgm:prSet presAssocID="{B85ECDD8-E02C-4BB0-8A7A-F5D0E694748A}" presName="spaceRect" presStyleCnt="0"/>
      <dgm:spPr/>
    </dgm:pt>
    <dgm:pt modelId="{3837EB44-47BA-4322-80C2-CC0C9EAB4D67}" type="pres">
      <dgm:prSet presAssocID="{B85ECDD8-E02C-4BB0-8A7A-F5D0E694748A}" presName="textRect" presStyleLbl="revTx" presStyleIdx="1" presStyleCnt="5">
        <dgm:presLayoutVars>
          <dgm:chMax val="1"/>
          <dgm:chPref val="1"/>
        </dgm:presLayoutVars>
      </dgm:prSet>
      <dgm:spPr/>
    </dgm:pt>
    <dgm:pt modelId="{DB8B19D8-D54B-4605-A1F2-1FD5649F5C5E}" type="pres">
      <dgm:prSet presAssocID="{03631B90-1FB8-41D6-A080-88F85FE11134}" presName="sibTrans" presStyleLbl="sibTrans2D1" presStyleIdx="0" presStyleCnt="0"/>
      <dgm:spPr/>
    </dgm:pt>
    <dgm:pt modelId="{5CE1D827-0B49-466D-9618-A0FE1969996E}" type="pres">
      <dgm:prSet presAssocID="{8C4A049B-DA04-4589-AFC0-8A72F3635A6E}" presName="compNode" presStyleCnt="0"/>
      <dgm:spPr/>
    </dgm:pt>
    <dgm:pt modelId="{A514F737-3D8E-439C-A5E9-A845432CC180}" type="pres">
      <dgm:prSet presAssocID="{8C4A049B-DA04-4589-AFC0-8A72F3635A6E}" presName="iconBgRect" presStyleLbl="bgShp" presStyleIdx="2" presStyleCnt="5"/>
      <dgm:spPr/>
    </dgm:pt>
    <dgm:pt modelId="{24596CEF-4CAE-4068-AABE-437081B45F06}" type="pres">
      <dgm:prSet presAssocID="{8C4A049B-DA04-4589-AFC0-8A72F3635A6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9736877-A16F-4B37-AD28-1634A0547158}" type="pres">
      <dgm:prSet presAssocID="{8C4A049B-DA04-4589-AFC0-8A72F3635A6E}" presName="spaceRect" presStyleCnt="0"/>
      <dgm:spPr/>
    </dgm:pt>
    <dgm:pt modelId="{70A080DE-9C3C-4F86-94C5-F7D777685236}" type="pres">
      <dgm:prSet presAssocID="{8C4A049B-DA04-4589-AFC0-8A72F3635A6E}" presName="textRect" presStyleLbl="revTx" presStyleIdx="2" presStyleCnt="5">
        <dgm:presLayoutVars>
          <dgm:chMax val="1"/>
          <dgm:chPref val="1"/>
        </dgm:presLayoutVars>
      </dgm:prSet>
      <dgm:spPr/>
    </dgm:pt>
    <dgm:pt modelId="{84E1DD56-A2F0-4390-858E-7367FA0E1394}" type="pres">
      <dgm:prSet presAssocID="{29E40B77-E706-41BF-9315-ECC93377E91D}" presName="sibTrans" presStyleLbl="sibTrans2D1" presStyleIdx="0" presStyleCnt="0"/>
      <dgm:spPr/>
    </dgm:pt>
    <dgm:pt modelId="{8870DDCA-5BC4-4E0A-BCA7-696922E0DCA3}" type="pres">
      <dgm:prSet presAssocID="{C32D487B-F77D-47DF-826B-87133391E410}" presName="compNode" presStyleCnt="0"/>
      <dgm:spPr/>
    </dgm:pt>
    <dgm:pt modelId="{D51C4B86-E77A-42AB-9C07-0E3564215F40}" type="pres">
      <dgm:prSet presAssocID="{C32D487B-F77D-47DF-826B-87133391E410}" presName="iconBgRect" presStyleLbl="bgShp" presStyleIdx="3" presStyleCnt="5" custLinFactX="88340" custLinFactNeighborX="100000"/>
      <dgm:spPr/>
    </dgm:pt>
    <dgm:pt modelId="{AF13FDAC-85D7-47CA-85B6-A6DFC2D5DA42}" type="pres">
      <dgm:prSet presAssocID="{C32D487B-F77D-47DF-826B-87133391E410}" presName="iconRect" presStyleLbl="node1" presStyleIdx="3" presStyleCnt="5" custLinFactX="124733" custLinFactNeighborX="20000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430E0F14-4444-4AE0-894C-45F6216FEB8F}" type="pres">
      <dgm:prSet presAssocID="{C32D487B-F77D-47DF-826B-87133391E410}" presName="spaceRect" presStyleCnt="0"/>
      <dgm:spPr/>
    </dgm:pt>
    <dgm:pt modelId="{AB9A9F1B-3EBB-46FA-B5B7-120850D358BD}" type="pres">
      <dgm:prSet presAssocID="{C32D487B-F77D-47DF-826B-87133391E410}" presName="textRect" presStyleLbl="revTx" presStyleIdx="3" presStyleCnt="5" custLinFactNeighborX="79905">
        <dgm:presLayoutVars>
          <dgm:chMax val="1"/>
          <dgm:chPref val="1"/>
        </dgm:presLayoutVars>
      </dgm:prSet>
      <dgm:spPr/>
    </dgm:pt>
    <dgm:pt modelId="{1C736882-2D16-4309-ADE0-82F8CC62403F}" type="pres">
      <dgm:prSet presAssocID="{9328112F-4234-4B30-A72E-D2F2699CDAA0}" presName="sibTrans" presStyleLbl="sibTrans2D1" presStyleIdx="0" presStyleCnt="0"/>
      <dgm:spPr/>
    </dgm:pt>
    <dgm:pt modelId="{C5E949B1-D6D2-488E-8A2A-F96A61B2DE0E}" type="pres">
      <dgm:prSet presAssocID="{121A84E5-F869-4409-AB21-17F26E1963B2}" presName="compNode" presStyleCnt="0"/>
      <dgm:spPr/>
    </dgm:pt>
    <dgm:pt modelId="{2B36696B-3216-48D0-8703-45FFCFB69DD5}" type="pres">
      <dgm:prSet presAssocID="{121A84E5-F869-4409-AB21-17F26E1963B2}" presName="iconBgRect" presStyleLbl="bgShp" presStyleIdx="4" presStyleCnt="5" custLinFactX="88340" custLinFactNeighborX="100000"/>
      <dgm:spPr/>
    </dgm:pt>
    <dgm:pt modelId="{D90C1AF9-139E-4DB7-B461-85DC2E297015}" type="pres">
      <dgm:prSet presAssocID="{121A84E5-F869-4409-AB21-17F26E1963B2}" presName="iconRect" presStyleLbl="node1" presStyleIdx="4" presStyleCnt="5" custLinFactX="124733" custLinFactNeighborX="20000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A6C613A8-995E-4BFC-B4DA-52C562DCFC13}" type="pres">
      <dgm:prSet presAssocID="{121A84E5-F869-4409-AB21-17F26E1963B2}" presName="spaceRect" presStyleCnt="0"/>
      <dgm:spPr/>
    </dgm:pt>
    <dgm:pt modelId="{12C082DD-1347-4ED1-B4B9-5F6A2183F34D}" type="pres">
      <dgm:prSet presAssocID="{121A84E5-F869-4409-AB21-17F26E1963B2}" presName="textRect" presStyleLbl="revTx" presStyleIdx="4" presStyleCnt="5" custLinFactNeighborX="79905">
        <dgm:presLayoutVars>
          <dgm:chMax val="1"/>
          <dgm:chPref val="1"/>
        </dgm:presLayoutVars>
      </dgm:prSet>
      <dgm:spPr/>
    </dgm:pt>
  </dgm:ptLst>
  <dgm:cxnLst>
    <dgm:cxn modelId="{D0758701-E661-4E23-9521-942915F761EB}" type="presOf" srcId="{121A84E5-F869-4409-AB21-17F26E1963B2}" destId="{12C082DD-1347-4ED1-B4B9-5F6A2183F34D}" srcOrd="0" destOrd="0" presId="urn:microsoft.com/office/officeart/2018/2/layout/IconCircleList"/>
    <dgm:cxn modelId="{16DE5B0A-D6A4-461A-BD8B-95F516AA2AAE}" srcId="{4DCF7069-8017-41AF-8AF2-29829A48D325}" destId="{C32D487B-F77D-47DF-826B-87133391E410}" srcOrd="3" destOrd="0" parTransId="{1E311B63-D764-4343-87DC-A7CE9FCF5B3F}" sibTransId="{9328112F-4234-4B30-A72E-D2F2699CDAA0}"/>
    <dgm:cxn modelId="{7C66EB28-7E7D-4127-B9A4-FEE93B483C20}" type="presOf" srcId="{9328112F-4234-4B30-A72E-D2F2699CDAA0}" destId="{1C736882-2D16-4309-ADE0-82F8CC62403F}" srcOrd="0" destOrd="0" presId="urn:microsoft.com/office/officeart/2018/2/layout/IconCircleList"/>
    <dgm:cxn modelId="{AE6BF06F-BD4F-403B-A4E6-12FB4D9E976C}" type="presOf" srcId="{4DCF7069-8017-41AF-8AF2-29829A48D325}" destId="{F52B379F-3B85-4F06-8BF4-AB5848C2DBE7}" srcOrd="0" destOrd="0" presId="urn:microsoft.com/office/officeart/2018/2/layout/IconCircleList"/>
    <dgm:cxn modelId="{94722D82-EE33-42BE-87E6-164025EDCAFD}" type="presOf" srcId="{AEC8FE14-76A3-4C2C-9CD2-E019A53EDAB0}" destId="{DE03D2BD-8BA5-4312-B9F2-5F2DBFEFABF7}" srcOrd="0" destOrd="0" presId="urn:microsoft.com/office/officeart/2018/2/layout/IconCircleList"/>
    <dgm:cxn modelId="{EEC00791-BB79-45B4-9133-8DCC79C06988}" srcId="{4DCF7069-8017-41AF-8AF2-29829A48D325}" destId="{121A84E5-F869-4409-AB21-17F26E1963B2}" srcOrd="4" destOrd="0" parTransId="{43A37EE7-C3D3-4F7D-B859-56E62374201E}" sibTransId="{9F5D582C-2231-40D2-90C9-AE5C258D2148}"/>
    <dgm:cxn modelId="{9ADBAB9C-E18B-408F-B8C1-FE0F4CE5E5AB}" type="presOf" srcId="{B85ECDD8-E02C-4BB0-8A7A-F5D0E694748A}" destId="{3837EB44-47BA-4322-80C2-CC0C9EAB4D67}" srcOrd="0" destOrd="0" presId="urn:microsoft.com/office/officeart/2018/2/layout/IconCircleList"/>
    <dgm:cxn modelId="{A74751A0-34DF-48D7-884B-BC2C1F9B371B}" type="presOf" srcId="{29E40B77-E706-41BF-9315-ECC93377E91D}" destId="{84E1DD56-A2F0-4390-858E-7367FA0E1394}" srcOrd="0" destOrd="0" presId="urn:microsoft.com/office/officeart/2018/2/layout/IconCircleList"/>
    <dgm:cxn modelId="{F9E65FA1-76F0-4909-874E-E7A5D8DBE76E}" srcId="{4DCF7069-8017-41AF-8AF2-29829A48D325}" destId="{8C4A049B-DA04-4589-AFC0-8A72F3635A6E}" srcOrd="2" destOrd="0" parTransId="{A7C1FF29-7BB5-424B-BB44-97859710B232}" sibTransId="{29E40B77-E706-41BF-9315-ECC93377E91D}"/>
    <dgm:cxn modelId="{ED759ABA-886E-44ED-91F6-F4C1605048F6}" type="presOf" srcId="{03631B90-1FB8-41D6-A080-88F85FE11134}" destId="{DB8B19D8-D54B-4605-A1F2-1FD5649F5C5E}" srcOrd="0" destOrd="0" presId="urn:microsoft.com/office/officeart/2018/2/layout/IconCircleList"/>
    <dgm:cxn modelId="{82C8F9CD-8DDC-4123-983F-396ED6268E63}" type="presOf" srcId="{8C4A049B-DA04-4589-AFC0-8A72F3635A6E}" destId="{70A080DE-9C3C-4F86-94C5-F7D777685236}" srcOrd="0" destOrd="0" presId="urn:microsoft.com/office/officeart/2018/2/layout/IconCircleList"/>
    <dgm:cxn modelId="{18E764D5-ED8B-4F72-A257-66E9E2F3D530}" srcId="{4DCF7069-8017-41AF-8AF2-29829A48D325}" destId="{B85ECDD8-E02C-4BB0-8A7A-F5D0E694748A}" srcOrd="1" destOrd="0" parTransId="{4E742B05-5A3A-41E9-894D-46E47654D17C}" sibTransId="{03631B90-1FB8-41D6-A080-88F85FE11134}"/>
    <dgm:cxn modelId="{536163DE-3640-47DB-A368-AA1EA6D0E151}" type="presOf" srcId="{C32D487B-F77D-47DF-826B-87133391E410}" destId="{AB9A9F1B-3EBB-46FA-B5B7-120850D358BD}" srcOrd="0" destOrd="0" presId="urn:microsoft.com/office/officeart/2018/2/layout/IconCircleList"/>
    <dgm:cxn modelId="{94FA69FE-5C7F-4802-B279-C685AEB6DF88}" type="presOf" srcId="{DFB55770-F92F-4044-8F7C-182FA0E4315B}" destId="{BB0B6FEC-7EBD-4221-A308-39E924BD8B4A}" srcOrd="0" destOrd="0" presId="urn:microsoft.com/office/officeart/2018/2/layout/IconCircleList"/>
    <dgm:cxn modelId="{0E9353FE-49FB-4108-A615-69FCD65B9D1A}" srcId="{4DCF7069-8017-41AF-8AF2-29829A48D325}" destId="{AEC8FE14-76A3-4C2C-9CD2-E019A53EDAB0}" srcOrd="0" destOrd="0" parTransId="{34C5AF95-73CC-479C-9FFE-B135C50A555C}" sibTransId="{DFB55770-F92F-4044-8F7C-182FA0E4315B}"/>
    <dgm:cxn modelId="{C91F48F1-94F2-4931-A159-91A90885CE7E}" type="presParOf" srcId="{F52B379F-3B85-4F06-8BF4-AB5848C2DBE7}" destId="{8B07069E-7EA0-47C9-B251-D263DD376EF9}" srcOrd="0" destOrd="0" presId="urn:microsoft.com/office/officeart/2018/2/layout/IconCircleList"/>
    <dgm:cxn modelId="{29314C39-1034-48E9-B99C-0A05614F4A8B}" type="presParOf" srcId="{8B07069E-7EA0-47C9-B251-D263DD376EF9}" destId="{521C1690-12B1-49D6-BC5E-96E4A83A69F9}" srcOrd="0" destOrd="0" presId="urn:microsoft.com/office/officeart/2018/2/layout/IconCircleList"/>
    <dgm:cxn modelId="{B0A804B3-DECE-46F0-B108-BC24DC8EB78C}" type="presParOf" srcId="{521C1690-12B1-49D6-BC5E-96E4A83A69F9}" destId="{AD1A3275-41D7-4DCD-8BC6-9DE15037BEC7}" srcOrd="0" destOrd="0" presId="urn:microsoft.com/office/officeart/2018/2/layout/IconCircleList"/>
    <dgm:cxn modelId="{6FE0FE9D-4548-4AF4-84CF-F9D7688739A1}" type="presParOf" srcId="{521C1690-12B1-49D6-BC5E-96E4A83A69F9}" destId="{6A47BFC2-C879-420A-BCEF-065F2575AE5E}" srcOrd="1" destOrd="0" presId="urn:microsoft.com/office/officeart/2018/2/layout/IconCircleList"/>
    <dgm:cxn modelId="{7FF7EF6B-143F-4505-8080-2C8CF663390C}" type="presParOf" srcId="{521C1690-12B1-49D6-BC5E-96E4A83A69F9}" destId="{465188FA-D5FC-427E-B578-B2EDDC5ECEE6}" srcOrd="2" destOrd="0" presId="urn:microsoft.com/office/officeart/2018/2/layout/IconCircleList"/>
    <dgm:cxn modelId="{1881DA35-AEA1-4397-BF3C-C95FEE303178}" type="presParOf" srcId="{521C1690-12B1-49D6-BC5E-96E4A83A69F9}" destId="{DE03D2BD-8BA5-4312-B9F2-5F2DBFEFABF7}" srcOrd="3" destOrd="0" presId="urn:microsoft.com/office/officeart/2018/2/layout/IconCircleList"/>
    <dgm:cxn modelId="{36A77ED2-693C-49B6-BB35-B6748BB9E215}" type="presParOf" srcId="{8B07069E-7EA0-47C9-B251-D263DD376EF9}" destId="{BB0B6FEC-7EBD-4221-A308-39E924BD8B4A}" srcOrd="1" destOrd="0" presId="urn:microsoft.com/office/officeart/2018/2/layout/IconCircleList"/>
    <dgm:cxn modelId="{CF0FD2B4-16FC-43F9-81F7-2D10942FFFEE}" type="presParOf" srcId="{8B07069E-7EA0-47C9-B251-D263DD376EF9}" destId="{CCD89DE6-8718-4C4F-B3B7-7FD17052A1EC}" srcOrd="2" destOrd="0" presId="urn:microsoft.com/office/officeart/2018/2/layout/IconCircleList"/>
    <dgm:cxn modelId="{B665FD3F-B13C-48A3-82EF-1066938BEB4F}" type="presParOf" srcId="{CCD89DE6-8718-4C4F-B3B7-7FD17052A1EC}" destId="{4C4ADDA8-DF4B-4B21-8BD4-2A22E50F4446}" srcOrd="0" destOrd="0" presId="urn:microsoft.com/office/officeart/2018/2/layout/IconCircleList"/>
    <dgm:cxn modelId="{C25F1D0A-668B-4DB8-8787-DD2D543D1A5E}" type="presParOf" srcId="{CCD89DE6-8718-4C4F-B3B7-7FD17052A1EC}" destId="{03357D05-DE04-4F61-9086-80DA0AB2F235}" srcOrd="1" destOrd="0" presId="urn:microsoft.com/office/officeart/2018/2/layout/IconCircleList"/>
    <dgm:cxn modelId="{3B597765-4514-42A4-9AF0-BBF10F031A94}" type="presParOf" srcId="{CCD89DE6-8718-4C4F-B3B7-7FD17052A1EC}" destId="{751FB1A4-FA13-4A20-BA73-F0E2B844011B}" srcOrd="2" destOrd="0" presId="urn:microsoft.com/office/officeart/2018/2/layout/IconCircleList"/>
    <dgm:cxn modelId="{862DFC49-9A7F-433B-BC00-9B62C45DA86E}" type="presParOf" srcId="{CCD89DE6-8718-4C4F-B3B7-7FD17052A1EC}" destId="{3837EB44-47BA-4322-80C2-CC0C9EAB4D67}" srcOrd="3" destOrd="0" presId="urn:microsoft.com/office/officeart/2018/2/layout/IconCircleList"/>
    <dgm:cxn modelId="{435A8CC6-880C-404A-9D02-2A29EA2398CF}" type="presParOf" srcId="{8B07069E-7EA0-47C9-B251-D263DD376EF9}" destId="{DB8B19D8-D54B-4605-A1F2-1FD5649F5C5E}" srcOrd="3" destOrd="0" presId="urn:microsoft.com/office/officeart/2018/2/layout/IconCircleList"/>
    <dgm:cxn modelId="{1E8F58D9-CC74-4151-918C-768F1909C0D4}" type="presParOf" srcId="{8B07069E-7EA0-47C9-B251-D263DD376EF9}" destId="{5CE1D827-0B49-466D-9618-A0FE1969996E}" srcOrd="4" destOrd="0" presId="urn:microsoft.com/office/officeart/2018/2/layout/IconCircleList"/>
    <dgm:cxn modelId="{E77A879C-0409-4F2B-AE1A-1581A319B335}" type="presParOf" srcId="{5CE1D827-0B49-466D-9618-A0FE1969996E}" destId="{A514F737-3D8E-439C-A5E9-A845432CC180}" srcOrd="0" destOrd="0" presId="urn:microsoft.com/office/officeart/2018/2/layout/IconCircleList"/>
    <dgm:cxn modelId="{7DF6A880-AD12-4087-8EE4-A2E3E5655484}" type="presParOf" srcId="{5CE1D827-0B49-466D-9618-A0FE1969996E}" destId="{24596CEF-4CAE-4068-AABE-437081B45F06}" srcOrd="1" destOrd="0" presId="urn:microsoft.com/office/officeart/2018/2/layout/IconCircleList"/>
    <dgm:cxn modelId="{88A0D28F-C9A9-408A-BF9E-145ED3DB5E0E}" type="presParOf" srcId="{5CE1D827-0B49-466D-9618-A0FE1969996E}" destId="{A9736877-A16F-4B37-AD28-1634A0547158}" srcOrd="2" destOrd="0" presId="urn:microsoft.com/office/officeart/2018/2/layout/IconCircleList"/>
    <dgm:cxn modelId="{65D0EE44-57AC-43ED-8452-980BB690F950}" type="presParOf" srcId="{5CE1D827-0B49-466D-9618-A0FE1969996E}" destId="{70A080DE-9C3C-4F86-94C5-F7D777685236}" srcOrd="3" destOrd="0" presId="urn:microsoft.com/office/officeart/2018/2/layout/IconCircleList"/>
    <dgm:cxn modelId="{582B63E1-26C7-48EF-9B42-833DFC0EC28C}" type="presParOf" srcId="{8B07069E-7EA0-47C9-B251-D263DD376EF9}" destId="{84E1DD56-A2F0-4390-858E-7367FA0E1394}" srcOrd="5" destOrd="0" presId="urn:microsoft.com/office/officeart/2018/2/layout/IconCircleList"/>
    <dgm:cxn modelId="{C7644C69-939A-4FF8-88C6-A361005B4789}" type="presParOf" srcId="{8B07069E-7EA0-47C9-B251-D263DD376EF9}" destId="{8870DDCA-5BC4-4E0A-BCA7-696922E0DCA3}" srcOrd="6" destOrd="0" presId="urn:microsoft.com/office/officeart/2018/2/layout/IconCircleList"/>
    <dgm:cxn modelId="{B228B95A-67DF-4D6F-AA3F-7A62478C7D4E}" type="presParOf" srcId="{8870DDCA-5BC4-4E0A-BCA7-696922E0DCA3}" destId="{D51C4B86-E77A-42AB-9C07-0E3564215F40}" srcOrd="0" destOrd="0" presId="urn:microsoft.com/office/officeart/2018/2/layout/IconCircleList"/>
    <dgm:cxn modelId="{E4126268-A5F8-40BE-9309-279E0DE10D1B}" type="presParOf" srcId="{8870DDCA-5BC4-4E0A-BCA7-696922E0DCA3}" destId="{AF13FDAC-85D7-47CA-85B6-A6DFC2D5DA42}" srcOrd="1" destOrd="0" presId="urn:microsoft.com/office/officeart/2018/2/layout/IconCircleList"/>
    <dgm:cxn modelId="{1548FAEC-7F4C-4C93-B961-7A7B1E23DEED}" type="presParOf" srcId="{8870DDCA-5BC4-4E0A-BCA7-696922E0DCA3}" destId="{430E0F14-4444-4AE0-894C-45F6216FEB8F}" srcOrd="2" destOrd="0" presId="urn:microsoft.com/office/officeart/2018/2/layout/IconCircleList"/>
    <dgm:cxn modelId="{8C420CE8-035A-480F-B0F6-EF82C3F351B3}" type="presParOf" srcId="{8870DDCA-5BC4-4E0A-BCA7-696922E0DCA3}" destId="{AB9A9F1B-3EBB-46FA-B5B7-120850D358BD}" srcOrd="3" destOrd="0" presId="urn:microsoft.com/office/officeart/2018/2/layout/IconCircleList"/>
    <dgm:cxn modelId="{2ECB2952-E5F5-429D-B1E6-5B88B3A2C6A3}" type="presParOf" srcId="{8B07069E-7EA0-47C9-B251-D263DD376EF9}" destId="{1C736882-2D16-4309-ADE0-82F8CC62403F}" srcOrd="7" destOrd="0" presId="urn:microsoft.com/office/officeart/2018/2/layout/IconCircleList"/>
    <dgm:cxn modelId="{7DBD31A8-E105-4FAC-9A5B-E5B9EAE24783}" type="presParOf" srcId="{8B07069E-7EA0-47C9-B251-D263DD376EF9}" destId="{C5E949B1-D6D2-488E-8A2A-F96A61B2DE0E}" srcOrd="8" destOrd="0" presId="urn:microsoft.com/office/officeart/2018/2/layout/IconCircleList"/>
    <dgm:cxn modelId="{E67D8B8D-0F0F-445B-8CB1-BC37A6AD3A4B}" type="presParOf" srcId="{C5E949B1-D6D2-488E-8A2A-F96A61B2DE0E}" destId="{2B36696B-3216-48D0-8703-45FFCFB69DD5}" srcOrd="0" destOrd="0" presId="urn:microsoft.com/office/officeart/2018/2/layout/IconCircleList"/>
    <dgm:cxn modelId="{AB8FFAFF-ECE9-4E10-B4D6-A3DBC820689D}" type="presParOf" srcId="{C5E949B1-D6D2-488E-8A2A-F96A61B2DE0E}" destId="{D90C1AF9-139E-4DB7-B461-85DC2E297015}" srcOrd="1" destOrd="0" presId="urn:microsoft.com/office/officeart/2018/2/layout/IconCircleList"/>
    <dgm:cxn modelId="{D365610C-8C86-4DF9-B442-3BE2AB465471}" type="presParOf" srcId="{C5E949B1-D6D2-488E-8A2A-F96A61B2DE0E}" destId="{A6C613A8-995E-4BFC-B4DA-52C562DCFC13}" srcOrd="2" destOrd="0" presId="urn:microsoft.com/office/officeart/2018/2/layout/IconCircleList"/>
    <dgm:cxn modelId="{760D208A-6D90-41C0-84FE-7D400909976E}" type="presParOf" srcId="{C5E949B1-D6D2-488E-8A2A-F96A61B2DE0E}" destId="{12C082DD-1347-4ED1-B4B9-5F6A2183F34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0BB20C2-3D96-408A-8F16-E35124E57E3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3685FB5-70F0-4AAE-A7D2-FC6A8D07DF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>
              <a:latin typeface="Gill Sans Std Light" panose="020B0302020104020203" pitchFamily="34" charset="0"/>
            </a:rPr>
            <a:t>Redefine topic &amp; access control</a:t>
          </a:r>
          <a:endParaRPr lang="en-US" sz="2000" dirty="0">
            <a:latin typeface="Gill Sans Std Light" panose="020B0302020104020203" pitchFamily="34" charset="0"/>
          </a:endParaRPr>
        </a:p>
      </dgm:t>
    </dgm:pt>
    <dgm:pt modelId="{365FC782-0D47-430C-B1E4-C3EF2C8B4A19}" type="parTrans" cxnId="{8C700A20-66F3-41D2-8676-A2462099C571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78AB6E6A-6528-4D38-98B7-4D9BB81B2609}" type="sibTrans" cxnId="{8C700A20-66F3-41D2-8676-A2462099C571}">
      <dgm:prSet/>
      <dgm:spPr/>
      <dgm:t>
        <a:bodyPr/>
        <a:lstStyle/>
        <a:p>
          <a:pPr>
            <a:lnSpc>
              <a:spcPct val="100000"/>
            </a:lnSpc>
          </a:pPr>
          <a:endParaRPr lang="en-US" sz="2000">
            <a:latin typeface="Gill Sans Std Light" panose="020B0302020104020203" pitchFamily="34" charset="0"/>
          </a:endParaRPr>
        </a:p>
      </dgm:t>
    </dgm:pt>
    <dgm:pt modelId="{463F83CD-35E9-49A3-9B02-E9F3D8F474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>
              <a:latin typeface="Gill Sans Std Light" panose="020B0302020104020203" pitchFamily="34" charset="0"/>
            </a:rPr>
            <a:t>Logging</a:t>
          </a:r>
          <a:endParaRPr lang="en-US" sz="2000" dirty="0">
            <a:latin typeface="Gill Sans Std Light" panose="020B0302020104020203" pitchFamily="34" charset="0"/>
          </a:endParaRPr>
        </a:p>
      </dgm:t>
    </dgm:pt>
    <dgm:pt modelId="{D63B7CD2-4A99-4694-9756-FCE4EF57F978}" type="parTrans" cxnId="{FA9B077B-CE73-410E-8961-688163BE555B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9F9312E5-BB98-4C04-91FA-EF1E27757F83}" type="sibTrans" cxnId="{FA9B077B-CE73-410E-8961-688163BE555B}">
      <dgm:prSet/>
      <dgm:spPr/>
      <dgm:t>
        <a:bodyPr/>
        <a:lstStyle/>
        <a:p>
          <a:pPr>
            <a:lnSpc>
              <a:spcPct val="100000"/>
            </a:lnSpc>
          </a:pPr>
          <a:endParaRPr lang="en-US" sz="2000">
            <a:latin typeface="Gill Sans Std Light" panose="020B0302020104020203" pitchFamily="34" charset="0"/>
          </a:endParaRPr>
        </a:p>
      </dgm:t>
    </dgm:pt>
    <dgm:pt modelId="{EF31AB89-DABD-4BAF-8C94-721D6E7CC1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>
              <a:latin typeface="Gill Sans Std Light" panose="020B0302020104020203" pitchFamily="34" charset="0"/>
            </a:rPr>
            <a:t>Update of Endpoint/Node/Object</a:t>
          </a:r>
          <a:endParaRPr lang="en-US" sz="2000" dirty="0">
            <a:latin typeface="Gill Sans Std Light" panose="020B0302020104020203" pitchFamily="34" charset="0"/>
          </a:endParaRPr>
        </a:p>
      </dgm:t>
    </dgm:pt>
    <dgm:pt modelId="{C5FCDE7E-305B-4B4C-8AE4-49FA1910AE52}" type="parTrans" cxnId="{D510FCC2-E2E4-46F3-94D7-E808182A38C1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4307DB55-16EA-4D94-95AC-465A0F3D3918}" type="sibTrans" cxnId="{D510FCC2-E2E4-46F3-94D7-E808182A38C1}">
      <dgm:prSet/>
      <dgm:spPr/>
      <dgm:t>
        <a:bodyPr/>
        <a:lstStyle/>
        <a:p>
          <a:pPr>
            <a:lnSpc>
              <a:spcPct val="100000"/>
            </a:lnSpc>
          </a:pPr>
          <a:endParaRPr lang="en-US" sz="2000">
            <a:latin typeface="Gill Sans Std Light" panose="020B0302020104020203" pitchFamily="34" charset="0"/>
          </a:endParaRPr>
        </a:p>
      </dgm:t>
    </dgm:pt>
    <dgm:pt modelId="{B686CCCE-C390-45D8-A247-06014B4DC6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>
              <a:latin typeface="Gill Sans Std Light" panose="020B0302020104020203" pitchFamily="34" charset="0"/>
            </a:rPr>
            <a:t>Certificate creation</a:t>
          </a:r>
          <a:endParaRPr lang="en-US" sz="2000" dirty="0">
            <a:latin typeface="Gill Sans Std Light" panose="020B0302020104020203" pitchFamily="34" charset="0"/>
          </a:endParaRPr>
        </a:p>
      </dgm:t>
    </dgm:pt>
    <dgm:pt modelId="{4BFD98BD-A426-4144-A27B-640B6FB6B0B0}" type="parTrans" cxnId="{30B1FA65-F71F-4F8A-A209-E3032FAEFEFB}">
      <dgm:prSet/>
      <dgm:spPr/>
      <dgm:t>
        <a:bodyPr/>
        <a:lstStyle/>
        <a:p>
          <a:endParaRPr lang="en-GB" sz="2000">
            <a:latin typeface="Gill Sans Std Light" panose="020B0302020104020203" pitchFamily="34" charset="0"/>
          </a:endParaRPr>
        </a:p>
      </dgm:t>
    </dgm:pt>
    <dgm:pt modelId="{0C301DAF-3883-4557-A1DB-3B1609A72A85}" type="sibTrans" cxnId="{30B1FA65-F71F-4F8A-A209-E3032FAEFEFB}">
      <dgm:prSet/>
      <dgm:spPr/>
      <dgm:t>
        <a:bodyPr/>
        <a:lstStyle/>
        <a:p>
          <a:endParaRPr lang="en-GB" sz="2000">
            <a:latin typeface="Gill Sans Std Light" panose="020B0302020104020203" pitchFamily="34" charset="0"/>
          </a:endParaRPr>
        </a:p>
      </dgm:t>
    </dgm:pt>
    <dgm:pt modelId="{F4A5606E-1AB6-41C5-9357-8DAD2776A64B}" type="pres">
      <dgm:prSet presAssocID="{60BB20C2-3D96-408A-8F16-E35124E57E39}" presName="root" presStyleCnt="0">
        <dgm:presLayoutVars>
          <dgm:dir val="rev"/>
          <dgm:resizeHandles val="exact"/>
        </dgm:presLayoutVars>
      </dgm:prSet>
      <dgm:spPr/>
    </dgm:pt>
    <dgm:pt modelId="{6FBD1440-2AE3-4438-B818-7074BDB456C0}" type="pres">
      <dgm:prSet presAssocID="{60BB20C2-3D96-408A-8F16-E35124E57E39}" presName="container" presStyleCnt="0">
        <dgm:presLayoutVars>
          <dgm:dir/>
          <dgm:resizeHandles val="exact"/>
        </dgm:presLayoutVars>
      </dgm:prSet>
      <dgm:spPr/>
    </dgm:pt>
    <dgm:pt modelId="{2EC71196-7B77-46FB-BFCD-0CFC808C6738}" type="pres">
      <dgm:prSet presAssocID="{C3685FB5-70F0-4AAE-A7D2-FC6A8D07DFA6}" presName="compNode" presStyleCnt="0"/>
      <dgm:spPr/>
    </dgm:pt>
    <dgm:pt modelId="{1721A283-FA71-4437-B621-0109B8E0D759}" type="pres">
      <dgm:prSet presAssocID="{C3685FB5-70F0-4AAE-A7D2-FC6A8D07DFA6}" presName="iconBgRect" presStyleLbl="bgShp" presStyleIdx="0" presStyleCnt="4"/>
      <dgm:spPr/>
    </dgm:pt>
    <dgm:pt modelId="{68227E5A-F091-4908-A71A-35CFE1959D25}" type="pres">
      <dgm:prSet presAssocID="{C3685FB5-70F0-4AAE-A7D2-FC6A8D07DFA6}" presName="iconRect" presStyleLbl="nod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07841780-0489-48DC-8332-B64A1B713798}" type="pres">
      <dgm:prSet presAssocID="{C3685FB5-70F0-4AAE-A7D2-FC6A8D07DFA6}" presName="spaceRect" presStyleCnt="0"/>
      <dgm:spPr/>
    </dgm:pt>
    <dgm:pt modelId="{AB201E2E-4F0F-4C72-AAFC-6618BD17B556}" type="pres">
      <dgm:prSet presAssocID="{C3685FB5-70F0-4AAE-A7D2-FC6A8D07DFA6}" presName="textRect" presStyleLbl="revTx" presStyleIdx="0" presStyleCnt="4">
        <dgm:presLayoutVars>
          <dgm:chMax val="1"/>
          <dgm:chPref val="1"/>
        </dgm:presLayoutVars>
      </dgm:prSet>
      <dgm:spPr/>
    </dgm:pt>
    <dgm:pt modelId="{5FA53835-2A8F-4456-AE85-F8A11B77D5F3}" type="pres">
      <dgm:prSet presAssocID="{78AB6E6A-6528-4D38-98B7-4D9BB81B2609}" presName="sibTrans" presStyleLbl="sibTrans2D1" presStyleIdx="0" presStyleCnt="0"/>
      <dgm:spPr/>
    </dgm:pt>
    <dgm:pt modelId="{1915FA4C-8575-46DC-91C0-AE8295FEC262}" type="pres">
      <dgm:prSet presAssocID="{463F83CD-35E9-49A3-9B02-E9F3D8F4741D}" presName="compNode" presStyleCnt="0"/>
      <dgm:spPr/>
    </dgm:pt>
    <dgm:pt modelId="{79D14AB5-D6EC-47CA-909C-9CD9D7FB639E}" type="pres">
      <dgm:prSet presAssocID="{463F83CD-35E9-49A3-9B02-E9F3D8F4741D}" presName="iconBgRect" presStyleLbl="bgShp" presStyleIdx="1" presStyleCnt="4"/>
      <dgm:spPr/>
    </dgm:pt>
    <dgm:pt modelId="{48BC9C00-236D-442A-B704-6E7DE55F0042}" type="pres">
      <dgm:prSet presAssocID="{463F83CD-35E9-49A3-9B02-E9F3D8F4741D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C494C0C4-086E-410C-ADD8-4C6FF93F3450}" type="pres">
      <dgm:prSet presAssocID="{463F83CD-35E9-49A3-9B02-E9F3D8F4741D}" presName="spaceRect" presStyleCnt="0"/>
      <dgm:spPr/>
    </dgm:pt>
    <dgm:pt modelId="{1A342DC9-C228-461A-9988-44CEF68E0EF6}" type="pres">
      <dgm:prSet presAssocID="{463F83CD-35E9-49A3-9B02-E9F3D8F4741D}" presName="textRect" presStyleLbl="revTx" presStyleIdx="1" presStyleCnt="4">
        <dgm:presLayoutVars>
          <dgm:chMax val="1"/>
          <dgm:chPref val="1"/>
        </dgm:presLayoutVars>
      </dgm:prSet>
      <dgm:spPr/>
    </dgm:pt>
    <dgm:pt modelId="{D926BCFF-0A95-459C-9FAD-7B78B9427814}" type="pres">
      <dgm:prSet presAssocID="{9F9312E5-BB98-4C04-91FA-EF1E27757F83}" presName="sibTrans" presStyleLbl="sibTrans2D1" presStyleIdx="0" presStyleCnt="0"/>
      <dgm:spPr/>
    </dgm:pt>
    <dgm:pt modelId="{E4F2B55B-7128-4D92-904A-FAEAE964C31D}" type="pres">
      <dgm:prSet presAssocID="{EF31AB89-DABD-4BAF-8C94-721D6E7CC1CF}" presName="compNode" presStyleCnt="0"/>
      <dgm:spPr/>
    </dgm:pt>
    <dgm:pt modelId="{DC39E8A6-E75B-4186-97F6-D554DA10A358}" type="pres">
      <dgm:prSet presAssocID="{EF31AB89-DABD-4BAF-8C94-721D6E7CC1CF}" presName="iconBgRect" presStyleLbl="bgShp" presStyleIdx="2" presStyleCnt="4"/>
      <dgm:spPr/>
    </dgm:pt>
    <dgm:pt modelId="{0EE171B9-22FE-480E-9543-A6243C0579C6}" type="pres">
      <dgm:prSet presAssocID="{EF31AB89-DABD-4BAF-8C94-721D6E7CC1C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A565CED1-C7AE-49BA-A05F-74DF2F90F95E}" type="pres">
      <dgm:prSet presAssocID="{EF31AB89-DABD-4BAF-8C94-721D6E7CC1CF}" presName="spaceRect" presStyleCnt="0"/>
      <dgm:spPr/>
    </dgm:pt>
    <dgm:pt modelId="{81AAA78E-84D4-4B41-B347-3F3B339C0355}" type="pres">
      <dgm:prSet presAssocID="{EF31AB89-DABD-4BAF-8C94-721D6E7CC1CF}" presName="textRect" presStyleLbl="revTx" presStyleIdx="2" presStyleCnt="4">
        <dgm:presLayoutVars>
          <dgm:chMax val="1"/>
          <dgm:chPref val="1"/>
        </dgm:presLayoutVars>
      </dgm:prSet>
      <dgm:spPr/>
    </dgm:pt>
    <dgm:pt modelId="{E8CAD865-8E04-4080-8384-486CCCBBF168}" type="pres">
      <dgm:prSet presAssocID="{4307DB55-16EA-4D94-95AC-465A0F3D3918}" presName="sibTrans" presStyleLbl="sibTrans2D1" presStyleIdx="0" presStyleCnt="0"/>
      <dgm:spPr/>
    </dgm:pt>
    <dgm:pt modelId="{EBC69064-8D97-46A7-B8B6-818410E1263C}" type="pres">
      <dgm:prSet presAssocID="{B686CCCE-C390-45D8-A247-06014B4DC698}" presName="compNode" presStyleCnt="0"/>
      <dgm:spPr/>
    </dgm:pt>
    <dgm:pt modelId="{DC6B7FA2-0FAC-4F24-B3B2-A80BAEFD21FE}" type="pres">
      <dgm:prSet presAssocID="{B686CCCE-C390-45D8-A247-06014B4DC698}" presName="iconBgRect" presStyleLbl="bgShp" presStyleIdx="3" presStyleCnt="4"/>
      <dgm:spPr/>
    </dgm:pt>
    <dgm:pt modelId="{4B71F764-9783-4770-BCCF-DEB6E8780F3D}" type="pres">
      <dgm:prSet presAssocID="{B686CCCE-C390-45D8-A247-06014B4DC698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D8684E00-C705-4C6B-9A11-DF9CC24E191A}" type="pres">
      <dgm:prSet presAssocID="{B686CCCE-C390-45D8-A247-06014B4DC698}" presName="spaceRect" presStyleCnt="0"/>
      <dgm:spPr/>
    </dgm:pt>
    <dgm:pt modelId="{A4F3AD23-F82E-4E4A-BFB8-479B86FEC038}" type="pres">
      <dgm:prSet presAssocID="{B686CCCE-C390-45D8-A247-06014B4DC69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C700A20-66F3-41D2-8676-A2462099C571}" srcId="{60BB20C2-3D96-408A-8F16-E35124E57E39}" destId="{C3685FB5-70F0-4AAE-A7D2-FC6A8D07DFA6}" srcOrd="0" destOrd="0" parTransId="{365FC782-0D47-430C-B1E4-C3EF2C8B4A19}" sibTransId="{78AB6E6A-6528-4D38-98B7-4D9BB81B2609}"/>
    <dgm:cxn modelId="{E15CAA20-0187-4080-8F6F-E694599F559E}" type="presOf" srcId="{463F83CD-35E9-49A3-9B02-E9F3D8F4741D}" destId="{1A342DC9-C228-461A-9988-44CEF68E0EF6}" srcOrd="0" destOrd="0" presId="urn:microsoft.com/office/officeart/2018/2/layout/IconCircleList"/>
    <dgm:cxn modelId="{79D49A5E-8783-4730-8C81-67B57AF704AC}" type="presOf" srcId="{C3685FB5-70F0-4AAE-A7D2-FC6A8D07DFA6}" destId="{AB201E2E-4F0F-4C72-AAFC-6618BD17B556}" srcOrd="0" destOrd="0" presId="urn:microsoft.com/office/officeart/2018/2/layout/IconCircleList"/>
    <dgm:cxn modelId="{91299A42-7B42-4322-9ECE-B1E92DEAA510}" type="presOf" srcId="{60BB20C2-3D96-408A-8F16-E35124E57E39}" destId="{F4A5606E-1AB6-41C5-9357-8DAD2776A64B}" srcOrd="0" destOrd="0" presId="urn:microsoft.com/office/officeart/2018/2/layout/IconCircleList"/>
    <dgm:cxn modelId="{30B1FA65-F71F-4F8A-A209-E3032FAEFEFB}" srcId="{60BB20C2-3D96-408A-8F16-E35124E57E39}" destId="{B686CCCE-C390-45D8-A247-06014B4DC698}" srcOrd="3" destOrd="0" parTransId="{4BFD98BD-A426-4144-A27B-640B6FB6B0B0}" sibTransId="{0C301DAF-3883-4557-A1DB-3B1609A72A85}"/>
    <dgm:cxn modelId="{FA9B077B-CE73-410E-8961-688163BE555B}" srcId="{60BB20C2-3D96-408A-8F16-E35124E57E39}" destId="{463F83CD-35E9-49A3-9B02-E9F3D8F4741D}" srcOrd="1" destOrd="0" parTransId="{D63B7CD2-4A99-4694-9756-FCE4EF57F978}" sibTransId="{9F9312E5-BB98-4C04-91FA-EF1E27757F83}"/>
    <dgm:cxn modelId="{0BD1BA89-299B-4307-8B51-9C320938FC92}" type="presOf" srcId="{EF31AB89-DABD-4BAF-8C94-721D6E7CC1CF}" destId="{81AAA78E-84D4-4B41-B347-3F3B339C0355}" srcOrd="0" destOrd="0" presId="urn:microsoft.com/office/officeart/2018/2/layout/IconCircleList"/>
    <dgm:cxn modelId="{23EE818A-B185-4C01-B7F7-A46535C66657}" type="presOf" srcId="{4307DB55-16EA-4D94-95AC-465A0F3D3918}" destId="{E8CAD865-8E04-4080-8384-486CCCBBF168}" srcOrd="0" destOrd="0" presId="urn:microsoft.com/office/officeart/2018/2/layout/IconCircleList"/>
    <dgm:cxn modelId="{05E49894-CAF2-4712-AB26-20F280C90E4A}" type="presOf" srcId="{78AB6E6A-6528-4D38-98B7-4D9BB81B2609}" destId="{5FA53835-2A8F-4456-AE85-F8A11B77D5F3}" srcOrd="0" destOrd="0" presId="urn:microsoft.com/office/officeart/2018/2/layout/IconCircleList"/>
    <dgm:cxn modelId="{D510FCC2-E2E4-46F3-94D7-E808182A38C1}" srcId="{60BB20C2-3D96-408A-8F16-E35124E57E39}" destId="{EF31AB89-DABD-4BAF-8C94-721D6E7CC1CF}" srcOrd="2" destOrd="0" parTransId="{C5FCDE7E-305B-4B4C-8AE4-49FA1910AE52}" sibTransId="{4307DB55-16EA-4D94-95AC-465A0F3D3918}"/>
    <dgm:cxn modelId="{DDF22BCC-13CB-4A7F-947C-DFA978443843}" type="presOf" srcId="{9F9312E5-BB98-4C04-91FA-EF1E27757F83}" destId="{D926BCFF-0A95-459C-9FAD-7B78B9427814}" srcOrd="0" destOrd="0" presId="urn:microsoft.com/office/officeart/2018/2/layout/IconCircleList"/>
    <dgm:cxn modelId="{8257F2D3-3CB4-4EB0-BA92-0A9F21B1D1FD}" type="presOf" srcId="{B686CCCE-C390-45D8-A247-06014B4DC698}" destId="{A4F3AD23-F82E-4E4A-BFB8-479B86FEC038}" srcOrd="0" destOrd="0" presId="urn:microsoft.com/office/officeart/2018/2/layout/IconCircleList"/>
    <dgm:cxn modelId="{E281DD8E-9017-43C4-AF27-1E6A90E5EA9C}" type="presParOf" srcId="{F4A5606E-1AB6-41C5-9357-8DAD2776A64B}" destId="{6FBD1440-2AE3-4438-B818-7074BDB456C0}" srcOrd="0" destOrd="0" presId="urn:microsoft.com/office/officeart/2018/2/layout/IconCircleList"/>
    <dgm:cxn modelId="{8492DD8A-7FE6-4007-B065-6926044FC930}" type="presParOf" srcId="{6FBD1440-2AE3-4438-B818-7074BDB456C0}" destId="{2EC71196-7B77-46FB-BFCD-0CFC808C6738}" srcOrd="0" destOrd="0" presId="urn:microsoft.com/office/officeart/2018/2/layout/IconCircleList"/>
    <dgm:cxn modelId="{4314EB48-3B48-4E0E-B37C-DECB084158F5}" type="presParOf" srcId="{2EC71196-7B77-46FB-BFCD-0CFC808C6738}" destId="{1721A283-FA71-4437-B621-0109B8E0D759}" srcOrd="0" destOrd="0" presId="urn:microsoft.com/office/officeart/2018/2/layout/IconCircleList"/>
    <dgm:cxn modelId="{889EEBD9-4E30-47C3-A01D-52F14D068B0D}" type="presParOf" srcId="{2EC71196-7B77-46FB-BFCD-0CFC808C6738}" destId="{68227E5A-F091-4908-A71A-35CFE1959D25}" srcOrd="1" destOrd="0" presId="urn:microsoft.com/office/officeart/2018/2/layout/IconCircleList"/>
    <dgm:cxn modelId="{3C3E8C94-6B2F-4206-BA92-F45461C6DBFA}" type="presParOf" srcId="{2EC71196-7B77-46FB-BFCD-0CFC808C6738}" destId="{07841780-0489-48DC-8332-B64A1B713798}" srcOrd="2" destOrd="0" presId="urn:microsoft.com/office/officeart/2018/2/layout/IconCircleList"/>
    <dgm:cxn modelId="{EF02B67E-DF6F-477A-8216-FF1CB0E67358}" type="presParOf" srcId="{2EC71196-7B77-46FB-BFCD-0CFC808C6738}" destId="{AB201E2E-4F0F-4C72-AAFC-6618BD17B556}" srcOrd="3" destOrd="0" presId="urn:microsoft.com/office/officeart/2018/2/layout/IconCircleList"/>
    <dgm:cxn modelId="{40C21528-FE52-4BBF-9573-6BBC9CA34598}" type="presParOf" srcId="{6FBD1440-2AE3-4438-B818-7074BDB456C0}" destId="{5FA53835-2A8F-4456-AE85-F8A11B77D5F3}" srcOrd="1" destOrd="0" presId="urn:microsoft.com/office/officeart/2018/2/layout/IconCircleList"/>
    <dgm:cxn modelId="{2D9E2D2C-8999-4189-B606-762C19997B2F}" type="presParOf" srcId="{6FBD1440-2AE3-4438-B818-7074BDB456C0}" destId="{1915FA4C-8575-46DC-91C0-AE8295FEC262}" srcOrd="2" destOrd="0" presId="urn:microsoft.com/office/officeart/2018/2/layout/IconCircleList"/>
    <dgm:cxn modelId="{C48E9F32-4B74-49C0-9FC7-B3FDCAE2F930}" type="presParOf" srcId="{1915FA4C-8575-46DC-91C0-AE8295FEC262}" destId="{79D14AB5-D6EC-47CA-909C-9CD9D7FB639E}" srcOrd="0" destOrd="0" presId="urn:microsoft.com/office/officeart/2018/2/layout/IconCircleList"/>
    <dgm:cxn modelId="{E459CCEA-4528-487B-B4FE-D2B9316558AA}" type="presParOf" srcId="{1915FA4C-8575-46DC-91C0-AE8295FEC262}" destId="{48BC9C00-236D-442A-B704-6E7DE55F0042}" srcOrd="1" destOrd="0" presId="urn:microsoft.com/office/officeart/2018/2/layout/IconCircleList"/>
    <dgm:cxn modelId="{A39AF1B8-0F08-40E7-B78B-7CA16241ED87}" type="presParOf" srcId="{1915FA4C-8575-46DC-91C0-AE8295FEC262}" destId="{C494C0C4-086E-410C-ADD8-4C6FF93F3450}" srcOrd="2" destOrd="0" presId="urn:microsoft.com/office/officeart/2018/2/layout/IconCircleList"/>
    <dgm:cxn modelId="{D23C8B10-887F-4460-BB6D-79205AAB21D7}" type="presParOf" srcId="{1915FA4C-8575-46DC-91C0-AE8295FEC262}" destId="{1A342DC9-C228-461A-9988-44CEF68E0EF6}" srcOrd="3" destOrd="0" presId="urn:microsoft.com/office/officeart/2018/2/layout/IconCircleList"/>
    <dgm:cxn modelId="{36A5C8C1-33A9-4FE7-AE31-A3AE32F92E10}" type="presParOf" srcId="{6FBD1440-2AE3-4438-B818-7074BDB456C0}" destId="{D926BCFF-0A95-459C-9FAD-7B78B9427814}" srcOrd="3" destOrd="0" presId="urn:microsoft.com/office/officeart/2018/2/layout/IconCircleList"/>
    <dgm:cxn modelId="{E8DE5840-2012-4553-B7CD-90384E7C78CF}" type="presParOf" srcId="{6FBD1440-2AE3-4438-B818-7074BDB456C0}" destId="{E4F2B55B-7128-4D92-904A-FAEAE964C31D}" srcOrd="4" destOrd="0" presId="urn:microsoft.com/office/officeart/2018/2/layout/IconCircleList"/>
    <dgm:cxn modelId="{39FB1859-389A-4A69-953C-5B1E218F187F}" type="presParOf" srcId="{E4F2B55B-7128-4D92-904A-FAEAE964C31D}" destId="{DC39E8A6-E75B-4186-97F6-D554DA10A358}" srcOrd="0" destOrd="0" presId="urn:microsoft.com/office/officeart/2018/2/layout/IconCircleList"/>
    <dgm:cxn modelId="{B810F031-6CFD-4DBD-953E-EE029D82F42C}" type="presParOf" srcId="{E4F2B55B-7128-4D92-904A-FAEAE964C31D}" destId="{0EE171B9-22FE-480E-9543-A6243C0579C6}" srcOrd="1" destOrd="0" presId="urn:microsoft.com/office/officeart/2018/2/layout/IconCircleList"/>
    <dgm:cxn modelId="{4EFD0897-859D-49D5-B9D6-D37162F71278}" type="presParOf" srcId="{E4F2B55B-7128-4D92-904A-FAEAE964C31D}" destId="{A565CED1-C7AE-49BA-A05F-74DF2F90F95E}" srcOrd="2" destOrd="0" presId="urn:microsoft.com/office/officeart/2018/2/layout/IconCircleList"/>
    <dgm:cxn modelId="{A399717C-08E4-46CD-A645-45D6BC6CD0EC}" type="presParOf" srcId="{E4F2B55B-7128-4D92-904A-FAEAE964C31D}" destId="{81AAA78E-84D4-4B41-B347-3F3B339C0355}" srcOrd="3" destOrd="0" presId="urn:microsoft.com/office/officeart/2018/2/layout/IconCircleList"/>
    <dgm:cxn modelId="{8DC1E55C-C2FA-4FAD-88AF-6EB4B2BC33B0}" type="presParOf" srcId="{6FBD1440-2AE3-4438-B818-7074BDB456C0}" destId="{E8CAD865-8E04-4080-8384-486CCCBBF168}" srcOrd="5" destOrd="0" presId="urn:microsoft.com/office/officeart/2018/2/layout/IconCircleList"/>
    <dgm:cxn modelId="{1016B06D-6647-4F1E-9821-E810765C52E7}" type="presParOf" srcId="{6FBD1440-2AE3-4438-B818-7074BDB456C0}" destId="{EBC69064-8D97-46A7-B8B6-818410E1263C}" srcOrd="6" destOrd="0" presId="urn:microsoft.com/office/officeart/2018/2/layout/IconCircleList"/>
    <dgm:cxn modelId="{5240D506-3757-4E54-9930-EA253F78DE39}" type="presParOf" srcId="{EBC69064-8D97-46A7-B8B6-818410E1263C}" destId="{DC6B7FA2-0FAC-4F24-B3B2-A80BAEFD21FE}" srcOrd="0" destOrd="0" presId="urn:microsoft.com/office/officeart/2018/2/layout/IconCircleList"/>
    <dgm:cxn modelId="{6D7D3AAF-A0CB-4F78-8E02-9BE4E251D744}" type="presParOf" srcId="{EBC69064-8D97-46A7-B8B6-818410E1263C}" destId="{4B71F764-9783-4770-BCCF-DEB6E8780F3D}" srcOrd="1" destOrd="0" presId="urn:microsoft.com/office/officeart/2018/2/layout/IconCircleList"/>
    <dgm:cxn modelId="{F79C917F-69B2-4495-A2A4-294FE466639F}" type="presParOf" srcId="{EBC69064-8D97-46A7-B8B6-818410E1263C}" destId="{D8684E00-C705-4C6B-9A11-DF9CC24E191A}" srcOrd="2" destOrd="0" presId="urn:microsoft.com/office/officeart/2018/2/layout/IconCircleList"/>
    <dgm:cxn modelId="{8E4E094B-9857-40E5-8993-2DC9C30F3ACE}" type="presParOf" srcId="{EBC69064-8D97-46A7-B8B6-818410E1263C}" destId="{A4F3AD23-F82E-4E4A-BFB8-479B86FEC03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0BB20C2-3D96-408A-8F16-E35124E57E3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3685FB5-70F0-4AAE-A7D2-FC6A8D07DF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latin typeface="Gill Sans Std Light" panose="020B0302020104020203" pitchFamily="34" charset="0"/>
            </a:rPr>
            <a:t>Redefine topic &amp; access control</a:t>
          </a:r>
          <a:endParaRPr lang="en-US" sz="1800" dirty="0">
            <a:latin typeface="Gill Sans Std Light" panose="020B0302020104020203" pitchFamily="34" charset="0"/>
          </a:endParaRPr>
        </a:p>
      </dgm:t>
    </dgm:pt>
    <dgm:pt modelId="{365FC782-0D47-430C-B1E4-C3EF2C8B4A19}" type="parTrans" cxnId="{8C700A20-66F3-41D2-8676-A2462099C571}">
      <dgm:prSet/>
      <dgm:spPr/>
      <dgm:t>
        <a:bodyPr/>
        <a:lstStyle/>
        <a:p>
          <a:endParaRPr lang="en-US" sz="1800">
            <a:latin typeface="Gill Sans Std Light" panose="020B0302020104020203" pitchFamily="34" charset="0"/>
          </a:endParaRPr>
        </a:p>
      </dgm:t>
    </dgm:pt>
    <dgm:pt modelId="{78AB6E6A-6528-4D38-98B7-4D9BB81B2609}" type="sibTrans" cxnId="{8C700A20-66F3-41D2-8676-A2462099C571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latin typeface="Gill Sans Std Light" panose="020B0302020104020203" pitchFamily="34" charset="0"/>
          </a:endParaRPr>
        </a:p>
      </dgm:t>
    </dgm:pt>
    <dgm:pt modelId="{463F83CD-35E9-49A3-9B02-E9F3D8F474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latin typeface="Gill Sans Std Light" panose="020B0302020104020203" pitchFamily="34" charset="0"/>
            </a:rPr>
            <a:t>Logging</a:t>
          </a:r>
          <a:endParaRPr lang="en-US" sz="1800" dirty="0">
            <a:latin typeface="Gill Sans Std Light" panose="020B0302020104020203" pitchFamily="34" charset="0"/>
          </a:endParaRPr>
        </a:p>
      </dgm:t>
    </dgm:pt>
    <dgm:pt modelId="{D63B7CD2-4A99-4694-9756-FCE4EF57F978}" type="parTrans" cxnId="{FA9B077B-CE73-410E-8961-688163BE555B}">
      <dgm:prSet/>
      <dgm:spPr/>
      <dgm:t>
        <a:bodyPr/>
        <a:lstStyle/>
        <a:p>
          <a:endParaRPr lang="en-US" sz="1800">
            <a:latin typeface="Gill Sans Std Light" panose="020B0302020104020203" pitchFamily="34" charset="0"/>
          </a:endParaRPr>
        </a:p>
      </dgm:t>
    </dgm:pt>
    <dgm:pt modelId="{9F9312E5-BB98-4C04-91FA-EF1E27757F83}" type="sibTrans" cxnId="{FA9B077B-CE73-410E-8961-688163BE555B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latin typeface="Gill Sans Std Light" panose="020B0302020104020203" pitchFamily="34" charset="0"/>
          </a:endParaRPr>
        </a:p>
      </dgm:t>
    </dgm:pt>
    <dgm:pt modelId="{EF31AB89-DABD-4BAF-8C94-721D6E7CC1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latin typeface="Gill Sans Std Light" panose="020B0302020104020203" pitchFamily="34" charset="0"/>
            </a:rPr>
            <a:t>Update of Endpoint/Node/</a:t>
          </a:r>
          <a:br>
            <a:rPr lang="en-GB" sz="1800" dirty="0">
              <a:latin typeface="Gill Sans Std Light" panose="020B0302020104020203" pitchFamily="34" charset="0"/>
            </a:rPr>
          </a:br>
          <a:r>
            <a:rPr lang="en-GB" sz="1800" dirty="0">
              <a:latin typeface="Gill Sans Std Light" panose="020B0302020104020203" pitchFamily="34" charset="0"/>
            </a:rPr>
            <a:t>Object</a:t>
          </a:r>
          <a:endParaRPr lang="en-US" sz="1800" dirty="0">
            <a:latin typeface="Gill Sans Std Light" panose="020B0302020104020203" pitchFamily="34" charset="0"/>
          </a:endParaRPr>
        </a:p>
      </dgm:t>
    </dgm:pt>
    <dgm:pt modelId="{C5FCDE7E-305B-4B4C-8AE4-49FA1910AE52}" type="parTrans" cxnId="{D510FCC2-E2E4-46F3-94D7-E808182A38C1}">
      <dgm:prSet/>
      <dgm:spPr/>
      <dgm:t>
        <a:bodyPr/>
        <a:lstStyle/>
        <a:p>
          <a:endParaRPr lang="en-US" sz="1800">
            <a:latin typeface="Gill Sans Std Light" panose="020B0302020104020203" pitchFamily="34" charset="0"/>
          </a:endParaRPr>
        </a:p>
      </dgm:t>
    </dgm:pt>
    <dgm:pt modelId="{4307DB55-16EA-4D94-95AC-465A0F3D3918}" type="sibTrans" cxnId="{D510FCC2-E2E4-46F3-94D7-E808182A38C1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latin typeface="Gill Sans Std Light" panose="020B0302020104020203" pitchFamily="34" charset="0"/>
          </a:endParaRPr>
        </a:p>
      </dgm:t>
    </dgm:pt>
    <dgm:pt modelId="{B686CCCE-C390-45D8-A247-06014B4DC6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latin typeface="Gill Sans Std Light" panose="020B0302020104020203" pitchFamily="34" charset="0"/>
            </a:rPr>
            <a:t>Certificate creation</a:t>
          </a:r>
          <a:endParaRPr lang="en-US" sz="1800" dirty="0">
            <a:latin typeface="Gill Sans Std Light" panose="020B0302020104020203" pitchFamily="34" charset="0"/>
          </a:endParaRPr>
        </a:p>
      </dgm:t>
    </dgm:pt>
    <dgm:pt modelId="{4BFD98BD-A426-4144-A27B-640B6FB6B0B0}" type="parTrans" cxnId="{30B1FA65-F71F-4F8A-A209-E3032FAEFEFB}">
      <dgm:prSet/>
      <dgm:spPr/>
      <dgm:t>
        <a:bodyPr/>
        <a:lstStyle/>
        <a:p>
          <a:endParaRPr lang="en-GB" sz="1800">
            <a:latin typeface="Gill Sans Std Light" panose="020B0302020104020203" pitchFamily="34" charset="0"/>
          </a:endParaRPr>
        </a:p>
      </dgm:t>
    </dgm:pt>
    <dgm:pt modelId="{0C301DAF-3883-4557-A1DB-3B1609A72A85}" type="sibTrans" cxnId="{30B1FA65-F71F-4F8A-A209-E3032FAEFEFB}">
      <dgm:prSet/>
      <dgm:spPr/>
      <dgm:t>
        <a:bodyPr/>
        <a:lstStyle/>
        <a:p>
          <a:endParaRPr lang="en-GB" sz="1800">
            <a:latin typeface="Gill Sans Std Light" panose="020B0302020104020203" pitchFamily="34" charset="0"/>
          </a:endParaRPr>
        </a:p>
      </dgm:t>
    </dgm:pt>
    <dgm:pt modelId="{F4A5606E-1AB6-41C5-9357-8DAD2776A64B}" type="pres">
      <dgm:prSet presAssocID="{60BB20C2-3D96-408A-8F16-E35124E57E39}" presName="root" presStyleCnt="0">
        <dgm:presLayoutVars>
          <dgm:dir val="rev"/>
          <dgm:resizeHandles val="exact"/>
        </dgm:presLayoutVars>
      </dgm:prSet>
      <dgm:spPr/>
    </dgm:pt>
    <dgm:pt modelId="{6FBD1440-2AE3-4438-B818-7074BDB456C0}" type="pres">
      <dgm:prSet presAssocID="{60BB20C2-3D96-408A-8F16-E35124E57E39}" presName="container" presStyleCnt="0">
        <dgm:presLayoutVars>
          <dgm:dir/>
          <dgm:resizeHandles val="exact"/>
        </dgm:presLayoutVars>
      </dgm:prSet>
      <dgm:spPr/>
    </dgm:pt>
    <dgm:pt modelId="{2EC71196-7B77-46FB-BFCD-0CFC808C6738}" type="pres">
      <dgm:prSet presAssocID="{C3685FB5-70F0-4AAE-A7D2-FC6A8D07DFA6}" presName="compNode" presStyleCnt="0"/>
      <dgm:spPr/>
    </dgm:pt>
    <dgm:pt modelId="{1721A283-FA71-4437-B621-0109B8E0D759}" type="pres">
      <dgm:prSet presAssocID="{C3685FB5-70F0-4AAE-A7D2-FC6A8D07DFA6}" presName="iconBgRect" presStyleLbl="bgShp" presStyleIdx="0" presStyleCnt="4"/>
      <dgm:spPr/>
    </dgm:pt>
    <dgm:pt modelId="{68227E5A-F091-4908-A71A-35CFE1959D25}" type="pres">
      <dgm:prSet presAssocID="{C3685FB5-70F0-4AAE-A7D2-FC6A8D07DFA6}" presName="iconRect" presStyleLbl="nod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07841780-0489-48DC-8332-B64A1B713798}" type="pres">
      <dgm:prSet presAssocID="{C3685FB5-70F0-4AAE-A7D2-FC6A8D07DFA6}" presName="spaceRect" presStyleCnt="0"/>
      <dgm:spPr/>
    </dgm:pt>
    <dgm:pt modelId="{AB201E2E-4F0F-4C72-AAFC-6618BD17B556}" type="pres">
      <dgm:prSet presAssocID="{C3685FB5-70F0-4AAE-A7D2-FC6A8D07DFA6}" presName="textRect" presStyleLbl="revTx" presStyleIdx="0" presStyleCnt="4">
        <dgm:presLayoutVars>
          <dgm:chMax val="1"/>
          <dgm:chPref val="1"/>
        </dgm:presLayoutVars>
      </dgm:prSet>
      <dgm:spPr/>
    </dgm:pt>
    <dgm:pt modelId="{5FA53835-2A8F-4456-AE85-F8A11B77D5F3}" type="pres">
      <dgm:prSet presAssocID="{78AB6E6A-6528-4D38-98B7-4D9BB81B2609}" presName="sibTrans" presStyleLbl="sibTrans2D1" presStyleIdx="0" presStyleCnt="0"/>
      <dgm:spPr/>
    </dgm:pt>
    <dgm:pt modelId="{1915FA4C-8575-46DC-91C0-AE8295FEC262}" type="pres">
      <dgm:prSet presAssocID="{463F83CD-35E9-49A3-9B02-E9F3D8F4741D}" presName="compNode" presStyleCnt="0"/>
      <dgm:spPr/>
    </dgm:pt>
    <dgm:pt modelId="{79D14AB5-D6EC-47CA-909C-9CD9D7FB639E}" type="pres">
      <dgm:prSet presAssocID="{463F83CD-35E9-49A3-9B02-E9F3D8F4741D}" presName="iconBgRect" presStyleLbl="bgShp" presStyleIdx="1" presStyleCnt="4"/>
      <dgm:spPr/>
    </dgm:pt>
    <dgm:pt modelId="{48BC9C00-236D-442A-B704-6E7DE55F0042}" type="pres">
      <dgm:prSet presAssocID="{463F83CD-35E9-49A3-9B02-E9F3D8F4741D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C494C0C4-086E-410C-ADD8-4C6FF93F3450}" type="pres">
      <dgm:prSet presAssocID="{463F83CD-35E9-49A3-9B02-E9F3D8F4741D}" presName="spaceRect" presStyleCnt="0"/>
      <dgm:spPr/>
    </dgm:pt>
    <dgm:pt modelId="{1A342DC9-C228-461A-9988-44CEF68E0EF6}" type="pres">
      <dgm:prSet presAssocID="{463F83CD-35E9-49A3-9B02-E9F3D8F4741D}" presName="textRect" presStyleLbl="revTx" presStyleIdx="1" presStyleCnt="4">
        <dgm:presLayoutVars>
          <dgm:chMax val="1"/>
          <dgm:chPref val="1"/>
        </dgm:presLayoutVars>
      </dgm:prSet>
      <dgm:spPr/>
    </dgm:pt>
    <dgm:pt modelId="{D926BCFF-0A95-459C-9FAD-7B78B9427814}" type="pres">
      <dgm:prSet presAssocID="{9F9312E5-BB98-4C04-91FA-EF1E27757F83}" presName="sibTrans" presStyleLbl="sibTrans2D1" presStyleIdx="0" presStyleCnt="0"/>
      <dgm:spPr/>
    </dgm:pt>
    <dgm:pt modelId="{E4F2B55B-7128-4D92-904A-FAEAE964C31D}" type="pres">
      <dgm:prSet presAssocID="{EF31AB89-DABD-4BAF-8C94-721D6E7CC1CF}" presName="compNode" presStyleCnt="0"/>
      <dgm:spPr/>
    </dgm:pt>
    <dgm:pt modelId="{DC39E8A6-E75B-4186-97F6-D554DA10A358}" type="pres">
      <dgm:prSet presAssocID="{EF31AB89-DABD-4BAF-8C94-721D6E7CC1CF}" presName="iconBgRect" presStyleLbl="bgShp" presStyleIdx="2" presStyleCnt="4"/>
      <dgm:spPr/>
    </dgm:pt>
    <dgm:pt modelId="{0EE171B9-22FE-480E-9543-A6243C0579C6}" type="pres">
      <dgm:prSet presAssocID="{EF31AB89-DABD-4BAF-8C94-721D6E7CC1C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A565CED1-C7AE-49BA-A05F-74DF2F90F95E}" type="pres">
      <dgm:prSet presAssocID="{EF31AB89-DABD-4BAF-8C94-721D6E7CC1CF}" presName="spaceRect" presStyleCnt="0"/>
      <dgm:spPr/>
    </dgm:pt>
    <dgm:pt modelId="{81AAA78E-84D4-4B41-B347-3F3B339C0355}" type="pres">
      <dgm:prSet presAssocID="{EF31AB89-DABD-4BAF-8C94-721D6E7CC1CF}" presName="textRect" presStyleLbl="revTx" presStyleIdx="2" presStyleCnt="4">
        <dgm:presLayoutVars>
          <dgm:chMax val="1"/>
          <dgm:chPref val="1"/>
        </dgm:presLayoutVars>
      </dgm:prSet>
      <dgm:spPr/>
    </dgm:pt>
    <dgm:pt modelId="{E8CAD865-8E04-4080-8384-486CCCBBF168}" type="pres">
      <dgm:prSet presAssocID="{4307DB55-16EA-4D94-95AC-465A0F3D3918}" presName="sibTrans" presStyleLbl="sibTrans2D1" presStyleIdx="0" presStyleCnt="0"/>
      <dgm:spPr/>
    </dgm:pt>
    <dgm:pt modelId="{EBC69064-8D97-46A7-B8B6-818410E1263C}" type="pres">
      <dgm:prSet presAssocID="{B686CCCE-C390-45D8-A247-06014B4DC698}" presName="compNode" presStyleCnt="0"/>
      <dgm:spPr/>
    </dgm:pt>
    <dgm:pt modelId="{DC6B7FA2-0FAC-4F24-B3B2-A80BAEFD21FE}" type="pres">
      <dgm:prSet presAssocID="{B686CCCE-C390-45D8-A247-06014B4DC698}" presName="iconBgRect" presStyleLbl="bgShp" presStyleIdx="3" presStyleCnt="4" custLinFactNeighborX="1374"/>
      <dgm:spPr/>
    </dgm:pt>
    <dgm:pt modelId="{4B71F764-9783-4770-BCCF-DEB6E8780F3D}" type="pres">
      <dgm:prSet presAssocID="{B686CCCE-C390-45D8-A247-06014B4DC698}" presName="iconRect" presStyleLbl="node1" presStyleIdx="3" presStyleCnt="4" custLinFactNeighborX="2369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D8684E00-C705-4C6B-9A11-DF9CC24E191A}" type="pres">
      <dgm:prSet presAssocID="{B686CCCE-C390-45D8-A247-06014B4DC698}" presName="spaceRect" presStyleCnt="0"/>
      <dgm:spPr/>
    </dgm:pt>
    <dgm:pt modelId="{A4F3AD23-F82E-4E4A-BFB8-479B86FEC038}" type="pres">
      <dgm:prSet presAssocID="{B686CCCE-C390-45D8-A247-06014B4DC698}" presName="textRect" presStyleLbl="revTx" presStyleIdx="3" presStyleCnt="4" custLinFactNeighborX="583">
        <dgm:presLayoutVars>
          <dgm:chMax val="1"/>
          <dgm:chPref val="1"/>
        </dgm:presLayoutVars>
      </dgm:prSet>
      <dgm:spPr/>
    </dgm:pt>
  </dgm:ptLst>
  <dgm:cxnLst>
    <dgm:cxn modelId="{8C700A20-66F3-41D2-8676-A2462099C571}" srcId="{60BB20C2-3D96-408A-8F16-E35124E57E39}" destId="{C3685FB5-70F0-4AAE-A7D2-FC6A8D07DFA6}" srcOrd="0" destOrd="0" parTransId="{365FC782-0D47-430C-B1E4-C3EF2C8B4A19}" sibTransId="{78AB6E6A-6528-4D38-98B7-4D9BB81B2609}"/>
    <dgm:cxn modelId="{E15CAA20-0187-4080-8F6F-E694599F559E}" type="presOf" srcId="{463F83CD-35E9-49A3-9B02-E9F3D8F4741D}" destId="{1A342DC9-C228-461A-9988-44CEF68E0EF6}" srcOrd="0" destOrd="0" presId="urn:microsoft.com/office/officeart/2018/2/layout/IconCircleList"/>
    <dgm:cxn modelId="{79D49A5E-8783-4730-8C81-67B57AF704AC}" type="presOf" srcId="{C3685FB5-70F0-4AAE-A7D2-FC6A8D07DFA6}" destId="{AB201E2E-4F0F-4C72-AAFC-6618BD17B556}" srcOrd="0" destOrd="0" presId="urn:microsoft.com/office/officeart/2018/2/layout/IconCircleList"/>
    <dgm:cxn modelId="{91299A42-7B42-4322-9ECE-B1E92DEAA510}" type="presOf" srcId="{60BB20C2-3D96-408A-8F16-E35124E57E39}" destId="{F4A5606E-1AB6-41C5-9357-8DAD2776A64B}" srcOrd="0" destOrd="0" presId="urn:microsoft.com/office/officeart/2018/2/layout/IconCircleList"/>
    <dgm:cxn modelId="{30B1FA65-F71F-4F8A-A209-E3032FAEFEFB}" srcId="{60BB20C2-3D96-408A-8F16-E35124E57E39}" destId="{B686CCCE-C390-45D8-A247-06014B4DC698}" srcOrd="3" destOrd="0" parTransId="{4BFD98BD-A426-4144-A27B-640B6FB6B0B0}" sibTransId="{0C301DAF-3883-4557-A1DB-3B1609A72A85}"/>
    <dgm:cxn modelId="{FA9B077B-CE73-410E-8961-688163BE555B}" srcId="{60BB20C2-3D96-408A-8F16-E35124E57E39}" destId="{463F83CD-35E9-49A3-9B02-E9F3D8F4741D}" srcOrd="1" destOrd="0" parTransId="{D63B7CD2-4A99-4694-9756-FCE4EF57F978}" sibTransId="{9F9312E5-BB98-4C04-91FA-EF1E27757F83}"/>
    <dgm:cxn modelId="{0BD1BA89-299B-4307-8B51-9C320938FC92}" type="presOf" srcId="{EF31AB89-DABD-4BAF-8C94-721D6E7CC1CF}" destId="{81AAA78E-84D4-4B41-B347-3F3B339C0355}" srcOrd="0" destOrd="0" presId="urn:microsoft.com/office/officeart/2018/2/layout/IconCircleList"/>
    <dgm:cxn modelId="{23EE818A-B185-4C01-B7F7-A46535C66657}" type="presOf" srcId="{4307DB55-16EA-4D94-95AC-465A0F3D3918}" destId="{E8CAD865-8E04-4080-8384-486CCCBBF168}" srcOrd="0" destOrd="0" presId="urn:microsoft.com/office/officeart/2018/2/layout/IconCircleList"/>
    <dgm:cxn modelId="{05E49894-CAF2-4712-AB26-20F280C90E4A}" type="presOf" srcId="{78AB6E6A-6528-4D38-98B7-4D9BB81B2609}" destId="{5FA53835-2A8F-4456-AE85-F8A11B77D5F3}" srcOrd="0" destOrd="0" presId="urn:microsoft.com/office/officeart/2018/2/layout/IconCircleList"/>
    <dgm:cxn modelId="{D510FCC2-E2E4-46F3-94D7-E808182A38C1}" srcId="{60BB20C2-3D96-408A-8F16-E35124E57E39}" destId="{EF31AB89-DABD-4BAF-8C94-721D6E7CC1CF}" srcOrd="2" destOrd="0" parTransId="{C5FCDE7E-305B-4B4C-8AE4-49FA1910AE52}" sibTransId="{4307DB55-16EA-4D94-95AC-465A0F3D3918}"/>
    <dgm:cxn modelId="{DDF22BCC-13CB-4A7F-947C-DFA978443843}" type="presOf" srcId="{9F9312E5-BB98-4C04-91FA-EF1E27757F83}" destId="{D926BCFF-0A95-459C-9FAD-7B78B9427814}" srcOrd="0" destOrd="0" presId="urn:microsoft.com/office/officeart/2018/2/layout/IconCircleList"/>
    <dgm:cxn modelId="{8257F2D3-3CB4-4EB0-BA92-0A9F21B1D1FD}" type="presOf" srcId="{B686CCCE-C390-45D8-A247-06014B4DC698}" destId="{A4F3AD23-F82E-4E4A-BFB8-479B86FEC038}" srcOrd="0" destOrd="0" presId="urn:microsoft.com/office/officeart/2018/2/layout/IconCircleList"/>
    <dgm:cxn modelId="{E281DD8E-9017-43C4-AF27-1E6A90E5EA9C}" type="presParOf" srcId="{F4A5606E-1AB6-41C5-9357-8DAD2776A64B}" destId="{6FBD1440-2AE3-4438-B818-7074BDB456C0}" srcOrd="0" destOrd="0" presId="urn:microsoft.com/office/officeart/2018/2/layout/IconCircleList"/>
    <dgm:cxn modelId="{8492DD8A-7FE6-4007-B065-6926044FC930}" type="presParOf" srcId="{6FBD1440-2AE3-4438-B818-7074BDB456C0}" destId="{2EC71196-7B77-46FB-BFCD-0CFC808C6738}" srcOrd="0" destOrd="0" presId="urn:microsoft.com/office/officeart/2018/2/layout/IconCircleList"/>
    <dgm:cxn modelId="{4314EB48-3B48-4E0E-B37C-DECB084158F5}" type="presParOf" srcId="{2EC71196-7B77-46FB-BFCD-0CFC808C6738}" destId="{1721A283-FA71-4437-B621-0109B8E0D759}" srcOrd="0" destOrd="0" presId="urn:microsoft.com/office/officeart/2018/2/layout/IconCircleList"/>
    <dgm:cxn modelId="{889EEBD9-4E30-47C3-A01D-52F14D068B0D}" type="presParOf" srcId="{2EC71196-7B77-46FB-BFCD-0CFC808C6738}" destId="{68227E5A-F091-4908-A71A-35CFE1959D25}" srcOrd="1" destOrd="0" presId="urn:microsoft.com/office/officeart/2018/2/layout/IconCircleList"/>
    <dgm:cxn modelId="{3C3E8C94-6B2F-4206-BA92-F45461C6DBFA}" type="presParOf" srcId="{2EC71196-7B77-46FB-BFCD-0CFC808C6738}" destId="{07841780-0489-48DC-8332-B64A1B713798}" srcOrd="2" destOrd="0" presId="urn:microsoft.com/office/officeart/2018/2/layout/IconCircleList"/>
    <dgm:cxn modelId="{EF02B67E-DF6F-477A-8216-FF1CB0E67358}" type="presParOf" srcId="{2EC71196-7B77-46FB-BFCD-0CFC808C6738}" destId="{AB201E2E-4F0F-4C72-AAFC-6618BD17B556}" srcOrd="3" destOrd="0" presId="urn:microsoft.com/office/officeart/2018/2/layout/IconCircleList"/>
    <dgm:cxn modelId="{40C21528-FE52-4BBF-9573-6BBC9CA34598}" type="presParOf" srcId="{6FBD1440-2AE3-4438-B818-7074BDB456C0}" destId="{5FA53835-2A8F-4456-AE85-F8A11B77D5F3}" srcOrd="1" destOrd="0" presId="urn:microsoft.com/office/officeart/2018/2/layout/IconCircleList"/>
    <dgm:cxn modelId="{2D9E2D2C-8999-4189-B606-762C19997B2F}" type="presParOf" srcId="{6FBD1440-2AE3-4438-B818-7074BDB456C0}" destId="{1915FA4C-8575-46DC-91C0-AE8295FEC262}" srcOrd="2" destOrd="0" presId="urn:microsoft.com/office/officeart/2018/2/layout/IconCircleList"/>
    <dgm:cxn modelId="{C48E9F32-4B74-49C0-9FC7-B3FDCAE2F930}" type="presParOf" srcId="{1915FA4C-8575-46DC-91C0-AE8295FEC262}" destId="{79D14AB5-D6EC-47CA-909C-9CD9D7FB639E}" srcOrd="0" destOrd="0" presId="urn:microsoft.com/office/officeart/2018/2/layout/IconCircleList"/>
    <dgm:cxn modelId="{E459CCEA-4528-487B-B4FE-D2B9316558AA}" type="presParOf" srcId="{1915FA4C-8575-46DC-91C0-AE8295FEC262}" destId="{48BC9C00-236D-442A-B704-6E7DE55F0042}" srcOrd="1" destOrd="0" presId="urn:microsoft.com/office/officeart/2018/2/layout/IconCircleList"/>
    <dgm:cxn modelId="{A39AF1B8-0F08-40E7-B78B-7CA16241ED87}" type="presParOf" srcId="{1915FA4C-8575-46DC-91C0-AE8295FEC262}" destId="{C494C0C4-086E-410C-ADD8-4C6FF93F3450}" srcOrd="2" destOrd="0" presId="urn:microsoft.com/office/officeart/2018/2/layout/IconCircleList"/>
    <dgm:cxn modelId="{D23C8B10-887F-4460-BB6D-79205AAB21D7}" type="presParOf" srcId="{1915FA4C-8575-46DC-91C0-AE8295FEC262}" destId="{1A342DC9-C228-461A-9988-44CEF68E0EF6}" srcOrd="3" destOrd="0" presId="urn:microsoft.com/office/officeart/2018/2/layout/IconCircleList"/>
    <dgm:cxn modelId="{36A5C8C1-33A9-4FE7-AE31-A3AE32F92E10}" type="presParOf" srcId="{6FBD1440-2AE3-4438-B818-7074BDB456C0}" destId="{D926BCFF-0A95-459C-9FAD-7B78B9427814}" srcOrd="3" destOrd="0" presId="urn:microsoft.com/office/officeart/2018/2/layout/IconCircleList"/>
    <dgm:cxn modelId="{E8DE5840-2012-4553-B7CD-90384E7C78CF}" type="presParOf" srcId="{6FBD1440-2AE3-4438-B818-7074BDB456C0}" destId="{E4F2B55B-7128-4D92-904A-FAEAE964C31D}" srcOrd="4" destOrd="0" presId="urn:microsoft.com/office/officeart/2018/2/layout/IconCircleList"/>
    <dgm:cxn modelId="{39FB1859-389A-4A69-953C-5B1E218F187F}" type="presParOf" srcId="{E4F2B55B-7128-4D92-904A-FAEAE964C31D}" destId="{DC39E8A6-E75B-4186-97F6-D554DA10A358}" srcOrd="0" destOrd="0" presId="urn:microsoft.com/office/officeart/2018/2/layout/IconCircleList"/>
    <dgm:cxn modelId="{B810F031-6CFD-4DBD-953E-EE029D82F42C}" type="presParOf" srcId="{E4F2B55B-7128-4D92-904A-FAEAE964C31D}" destId="{0EE171B9-22FE-480E-9543-A6243C0579C6}" srcOrd="1" destOrd="0" presId="urn:microsoft.com/office/officeart/2018/2/layout/IconCircleList"/>
    <dgm:cxn modelId="{4EFD0897-859D-49D5-B9D6-D37162F71278}" type="presParOf" srcId="{E4F2B55B-7128-4D92-904A-FAEAE964C31D}" destId="{A565CED1-C7AE-49BA-A05F-74DF2F90F95E}" srcOrd="2" destOrd="0" presId="urn:microsoft.com/office/officeart/2018/2/layout/IconCircleList"/>
    <dgm:cxn modelId="{A399717C-08E4-46CD-A645-45D6BC6CD0EC}" type="presParOf" srcId="{E4F2B55B-7128-4D92-904A-FAEAE964C31D}" destId="{81AAA78E-84D4-4B41-B347-3F3B339C0355}" srcOrd="3" destOrd="0" presId="urn:microsoft.com/office/officeart/2018/2/layout/IconCircleList"/>
    <dgm:cxn modelId="{8DC1E55C-C2FA-4FAD-88AF-6EB4B2BC33B0}" type="presParOf" srcId="{6FBD1440-2AE3-4438-B818-7074BDB456C0}" destId="{E8CAD865-8E04-4080-8384-486CCCBBF168}" srcOrd="5" destOrd="0" presId="urn:microsoft.com/office/officeart/2018/2/layout/IconCircleList"/>
    <dgm:cxn modelId="{1016B06D-6647-4F1E-9821-E810765C52E7}" type="presParOf" srcId="{6FBD1440-2AE3-4438-B818-7074BDB456C0}" destId="{EBC69064-8D97-46A7-B8B6-818410E1263C}" srcOrd="6" destOrd="0" presId="urn:microsoft.com/office/officeart/2018/2/layout/IconCircleList"/>
    <dgm:cxn modelId="{5240D506-3757-4E54-9930-EA253F78DE39}" type="presParOf" srcId="{EBC69064-8D97-46A7-B8B6-818410E1263C}" destId="{DC6B7FA2-0FAC-4F24-B3B2-A80BAEFD21FE}" srcOrd="0" destOrd="0" presId="urn:microsoft.com/office/officeart/2018/2/layout/IconCircleList"/>
    <dgm:cxn modelId="{6D7D3AAF-A0CB-4F78-8E02-9BE4E251D744}" type="presParOf" srcId="{EBC69064-8D97-46A7-B8B6-818410E1263C}" destId="{4B71F764-9783-4770-BCCF-DEB6E8780F3D}" srcOrd="1" destOrd="0" presId="urn:microsoft.com/office/officeart/2018/2/layout/IconCircleList"/>
    <dgm:cxn modelId="{F79C917F-69B2-4495-A2A4-294FE466639F}" type="presParOf" srcId="{EBC69064-8D97-46A7-B8B6-818410E1263C}" destId="{D8684E00-C705-4C6B-9A11-DF9CC24E191A}" srcOrd="2" destOrd="0" presId="urn:microsoft.com/office/officeart/2018/2/layout/IconCircleList"/>
    <dgm:cxn modelId="{8E4E094B-9857-40E5-8993-2DC9C30F3ACE}" type="presParOf" srcId="{EBC69064-8D97-46A7-B8B6-818410E1263C}" destId="{A4F3AD23-F82E-4E4A-BFB8-479B86FEC03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0BB20C2-3D96-408A-8F16-E35124E57E3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B98AA78-27B6-4A25-B993-75E7426710C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>
              <a:latin typeface="Gill Sans Std Light" panose="020B0302020104020203" pitchFamily="34" charset="0"/>
            </a:rPr>
            <a:t>Remote Job Execution</a:t>
          </a:r>
          <a:endParaRPr lang="en-US" sz="2000" dirty="0">
            <a:latin typeface="Gill Sans Std Light" panose="020B0302020104020203" pitchFamily="34" charset="0"/>
          </a:endParaRPr>
        </a:p>
      </dgm:t>
    </dgm:pt>
    <dgm:pt modelId="{DF9D6A12-3842-4160-8FE3-6F237DCAF408}" type="parTrans" cxnId="{133FDC30-E782-453E-8B98-70A3996D7119}">
      <dgm:prSet/>
      <dgm:spPr/>
      <dgm:t>
        <a:bodyPr/>
        <a:lstStyle/>
        <a:p>
          <a:endParaRPr lang="en-US" sz="2000">
            <a:latin typeface="Gill Sans Std Light" panose="020B0302020104020203" pitchFamily="34" charset="0"/>
          </a:endParaRPr>
        </a:p>
      </dgm:t>
    </dgm:pt>
    <dgm:pt modelId="{6A1BAF14-0C84-4DD7-9214-74543784DF42}" type="sibTrans" cxnId="{133FDC30-E782-453E-8B98-70A3996D7119}">
      <dgm:prSet/>
      <dgm:spPr/>
      <dgm:t>
        <a:bodyPr/>
        <a:lstStyle/>
        <a:p>
          <a:pPr>
            <a:lnSpc>
              <a:spcPct val="100000"/>
            </a:lnSpc>
          </a:pPr>
          <a:endParaRPr lang="en-US" sz="2000">
            <a:latin typeface="Gill Sans Std Light" panose="020B0302020104020203" pitchFamily="34" charset="0"/>
          </a:endParaRPr>
        </a:p>
      </dgm:t>
    </dgm:pt>
    <dgm:pt modelId="{4515D08E-DB0B-465A-AA78-08854CF071B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aseline="0" dirty="0">
              <a:latin typeface="Gill Sans Std Light" panose="020B0302020104020203" pitchFamily="34" charset="0"/>
            </a:rPr>
            <a:t>API (RESTful)</a:t>
          </a:r>
          <a:endParaRPr lang="en-US" sz="2000" dirty="0">
            <a:latin typeface="Gill Sans Std Light" panose="020B0302020104020203" pitchFamily="34" charset="0"/>
          </a:endParaRPr>
        </a:p>
      </dgm:t>
    </dgm:pt>
    <dgm:pt modelId="{5A6556A8-5ECC-4F56-AAC9-4B28F6551408}" type="parTrans" cxnId="{187BDAFA-780C-46CA-BED3-39B0C61D02C1}">
      <dgm:prSet/>
      <dgm:spPr/>
      <dgm:t>
        <a:bodyPr/>
        <a:lstStyle/>
        <a:p>
          <a:endParaRPr lang="fr-CH" sz="2000"/>
        </a:p>
      </dgm:t>
    </dgm:pt>
    <dgm:pt modelId="{B9C31C8A-1E64-41F0-B02F-CD935F1CC647}" type="sibTrans" cxnId="{187BDAFA-780C-46CA-BED3-39B0C61D02C1}">
      <dgm:prSet/>
      <dgm:spPr/>
      <dgm:t>
        <a:bodyPr/>
        <a:lstStyle/>
        <a:p>
          <a:pPr>
            <a:lnSpc>
              <a:spcPct val="100000"/>
            </a:lnSpc>
          </a:pPr>
          <a:endParaRPr lang="fr-CH" sz="2000"/>
        </a:p>
      </dgm:t>
    </dgm:pt>
    <dgm:pt modelId="{8F2F0693-0CC9-4368-801F-2490B033EB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baseline="0">
              <a:latin typeface="Gill Sans Std Light" panose="020B0302020104020203" pitchFamily="34" charset="0"/>
            </a:rPr>
            <a:t>Interoperability</a:t>
          </a:r>
          <a:endParaRPr lang="en-US" sz="2000" dirty="0">
            <a:latin typeface="Gill Sans Std Light" panose="020B0302020104020203" pitchFamily="34" charset="0"/>
          </a:endParaRPr>
        </a:p>
      </dgm:t>
    </dgm:pt>
    <dgm:pt modelId="{BB1331BD-9466-4D3B-AB11-58899DA9D4D8}" type="parTrans" cxnId="{5B4B99B6-1252-4C6F-847C-40EB576388AC}">
      <dgm:prSet/>
      <dgm:spPr/>
      <dgm:t>
        <a:bodyPr/>
        <a:lstStyle/>
        <a:p>
          <a:endParaRPr lang="fr-CH" sz="2000"/>
        </a:p>
      </dgm:t>
    </dgm:pt>
    <dgm:pt modelId="{61F626CA-B740-41B7-8286-9862E0196C82}" type="sibTrans" cxnId="{5B4B99B6-1252-4C6F-847C-40EB576388AC}">
      <dgm:prSet/>
      <dgm:spPr/>
      <dgm:t>
        <a:bodyPr/>
        <a:lstStyle/>
        <a:p>
          <a:endParaRPr lang="fr-CH" sz="2000"/>
        </a:p>
      </dgm:t>
    </dgm:pt>
    <dgm:pt modelId="{F4A5606E-1AB6-41C5-9357-8DAD2776A64B}" type="pres">
      <dgm:prSet presAssocID="{60BB20C2-3D96-408A-8F16-E35124E57E39}" presName="root" presStyleCnt="0">
        <dgm:presLayoutVars>
          <dgm:dir/>
          <dgm:resizeHandles val="exact"/>
        </dgm:presLayoutVars>
      </dgm:prSet>
      <dgm:spPr/>
    </dgm:pt>
    <dgm:pt modelId="{6FBD1440-2AE3-4438-B818-7074BDB456C0}" type="pres">
      <dgm:prSet presAssocID="{60BB20C2-3D96-408A-8F16-E35124E57E39}" presName="container" presStyleCnt="0">
        <dgm:presLayoutVars>
          <dgm:dir/>
          <dgm:resizeHandles val="exact"/>
        </dgm:presLayoutVars>
      </dgm:prSet>
      <dgm:spPr/>
    </dgm:pt>
    <dgm:pt modelId="{2A3A44B8-D845-44C8-974F-C3E487F43D37}" type="pres">
      <dgm:prSet presAssocID="{DB98AA78-27B6-4A25-B993-75E7426710CC}" presName="compNode" presStyleCnt="0"/>
      <dgm:spPr/>
    </dgm:pt>
    <dgm:pt modelId="{14C62DE3-0282-461C-9B2F-77D6EBED1FD5}" type="pres">
      <dgm:prSet presAssocID="{DB98AA78-27B6-4A25-B993-75E7426710CC}" presName="iconBgRect" presStyleLbl="bgShp" presStyleIdx="0" presStyleCnt="3"/>
      <dgm:spPr/>
    </dgm:pt>
    <dgm:pt modelId="{04D20659-441E-4317-8498-8569D6960F43}" type="pres">
      <dgm:prSet presAssocID="{DB98AA78-27B6-4A25-B993-75E7426710CC}" presName="iconRect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1000" b="-1000"/>
          </a:stretch>
        </a:blipFill>
        <a:ln>
          <a:noFill/>
        </a:ln>
      </dgm:spPr>
    </dgm:pt>
    <dgm:pt modelId="{CB9C28B4-146E-482F-982D-1CA2E3B3D952}" type="pres">
      <dgm:prSet presAssocID="{DB98AA78-27B6-4A25-B993-75E7426710CC}" presName="spaceRect" presStyleCnt="0"/>
      <dgm:spPr/>
    </dgm:pt>
    <dgm:pt modelId="{CE33A3B7-9259-482E-A0BB-E2CFBF93999C}" type="pres">
      <dgm:prSet presAssocID="{DB98AA78-27B6-4A25-B993-75E7426710CC}" presName="textRect" presStyleLbl="revTx" presStyleIdx="0" presStyleCnt="3">
        <dgm:presLayoutVars>
          <dgm:chMax val="1"/>
          <dgm:chPref val="1"/>
        </dgm:presLayoutVars>
      </dgm:prSet>
      <dgm:spPr/>
    </dgm:pt>
    <dgm:pt modelId="{FD85B370-6A93-425E-9D5F-AEFCD849EE3F}" type="pres">
      <dgm:prSet presAssocID="{6A1BAF14-0C84-4DD7-9214-74543784DF42}" presName="sibTrans" presStyleLbl="sibTrans2D1" presStyleIdx="0" presStyleCnt="0"/>
      <dgm:spPr/>
    </dgm:pt>
    <dgm:pt modelId="{38F166AD-3DCB-4C0D-A69B-E0EB3AF1DB0C}" type="pres">
      <dgm:prSet presAssocID="{4515D08E-DB0B-465A-AA78-08854CF071BF}" presName="compNode" presStyleCnt="0"/>
      <dgm:spPr/>
    </dgm:pt>
    <dgm:pt modelId="{121B07CE-4318-4012-8AA9-A36BE8DDBAE0}" type="pres">
      <dgm:prSet presAssocID="{4515D08E-DB0B-465A-AA78-08854CF071BF}" presName="iconBgRect" presStyleLbl="bgShp" presStyleIdx="1" presStyleCnt="3"/>
      <dgm:spPr/>
    </dgm:pt>
    <dgm:pt modelId="{8ADB5894-6781-428D-ADBE-C19FEFECA584}" type="pres">
      <dgm:prSet presAssocID="{4515D08E-DB0B-465A-AA78-08854CF071BF}" presName="iconRect" presStyleLbl="nod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</dgm:pt>
    <dgm:pt modelId="{C1250E68-0043-49AF-BDA8-80C29FE37018}" type="pres">
      <dgm:prSet presAssocID="{4515D08E-DB0B-465A-AA78-08854CF071BF}" presName="spaceRect" presStyleCnt="0"/>
      <dgm:spPr/>
    </dgm:pt>
    <dgm:pt modelId="{97993472-C111-4859-8EC4-0A638EB402C7}" type="pres">
      <dgm:prSet presAssocID="{4515D08E-DB0B-465A-AA78-08854CF071BF}" presName="textRect" presStyleLbl="revTx" presStyleIdx="1" presStyleCnt="3">
        <dgm:presLayoutVars>
          <dgm:chMax val="1"/>
          <dgm:chPref val="1"/>
        </dgm:presLayoutVars>
      </dgm:prSet>
      <dgm:spPr/>
    </dgm:pt>
    <dgm:pt modelId="{D41D5883-FCCF-4D8E-BA04-5CDD7A75EE03}" type="pres">
      <dgm:prSet presAssocID="{B9C31C8A-1E64-41F0-B02F-CD935F1CC647}" presName="sibTrans" presStyleLbl="sibTrans2D1" presStyleIdx="0" presStyleCnt="0"/>
      <dgm:spPr/>
    </dgm:pt>
    <dgm:pt modelId="{1C429CCF-B269-46D4-89B5-DF092D591943}" type="pres">
      <dgm:prSet presAssocID="{8F2F0693-0CC9-4368-801F-2490B033EB5A}" presName="compNode" presStyleCnt="0"/>
      <dgm:spPr/>
    </dgm:pt>
    <dgm:pt modelId="{57897A4C-9588-4B81-B114-18C24D82DF93}" type="pres">
      <dgm:prSet presAssocID="{8F2F0693-0CC9-4368-801F-2490B033EB5A}" presName="iconBgRect" presStyleLbl="bgShp" presStyleIdx="2" presStyleCnt="3"/>
      <dgm:spPr/>
    </dgm:pt>
    <dgm:pt modelId="{9DEF8834-6014-480E-9213-0BE469F21FA5}" type="pres">
      <dgm:prSet presAssocID="{8F2F0693-0CC9-4368-801F-2490B033EB5A}" presName="iconRect" presStyleLbl="node1" presStyleIdx="2" presStyleCnt="3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</dgm:pt>
    <dgm:pt modelId="{B84A3E8F-2D05-46CB-BEF7-6B311469942C}" type="pres">
      <dgm:prSet presAssocID="{8F2F0693-0CC9-4368-801F-2490B033EB5A}" presName="spaceRect" presStyleCnt="0"/>
      <dgm:spPr/>
    </dgm:pt>
    <dgm:pt modelId="{0DBE62AB-EFC6-405A-ADC6-8ECC82DDF334}" type="pres">
      <dgm:prSet presAssocID="{8F2F0693-0CC9-4368-801F-2490B033EB5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AE93419-EC45-43E5-9DB9-7782ABD20632}" type="presOf" srcId="{6A1BAF14-0C84-4DD7-9214-74543784DF42}" destId="{FD85B370-6A93-425E-9D5F-AEFCD849EE3F}" srcOrd="0" destOrd="0" presId="urn:microsoft.com/office/officeart/2018/2/layout/IconCircleList"/>
    <dgm:cxn modelId="{133FDC30-E782-453E-8B98-70A3996D7119}" srcId="{60BB20C2-3D96-408A-8F16-E35124E57E39}" destId="{DB98AA78-27B6-4A25-B993-75E7426710CC}" srcOrd="0" destOrd="0" parTransId="{DF9D6A12-3842-4160-8FE3-6F237DCAF408}" sibTransId="{6A1BAF14-0C84-4DD7-9214-74543784DF42}"/>
    <dgm:cxn modelId="{B7A79435-8DF2-4A56-BDB1-3D1A6F9FF691}" type="presOf" srcId="{8F2F0693-0CC9-4368-801F-2490B033EB5A}" destId="{0DBE62AB-EFC6-405A-ADC6-8ECC82DDF334}" srcOrd="0" destOrd="0" presId="urn:microsoft.com/office/officeart/2018/2/layout/IconCircleList"/>
    <dgm:cxn modelId="{91299A42-7B42-4322-9ECE-B1E92DEAA510}" type="presOf" srcId="{60BB20C2-3D96-408A-8F16-E35124E57E39}" destId="{F4A5606E-1AB6-41C5-9357-8DAD2776A64B}" srcOrd="0" destOrd="0" presId="urn:microsoft.com/office/officeart/2018/2/layout/IconCircleList"/>
    <dgm:cxn modelId="{B1DB1E6E-73A5-46E2-B8D3-72A4F3BFF938}" type="presOf" srcId="{B9C31C8A-1E64-41F0-B02F-CD935F1CC647}" destId="{D41D5883-FCCF-4D8E-BA04-5CDD7A75EE03}" srcOrd="0" destOrd="0" presId="urn:microsoft.com/office/officeart/2018/2/layout/IconCircleList"/>
    <dgm:cxn modelId="{8BBA9D7C-B526-4179-80FC-68F70B9FA3B3}" type="presOf" srcId="{DB98AA78-27B6-4A25-B993-75E7426710CC}" destId="{CE33A3B7-9259-482E-A0BB-E2CFBF93999C}" srcOrd="0" destOrd="0" presId="urn:microsoft.com/office/officeart/2018/2/layout/IconCircleList"/>
    <dgm:cxn modelId="{5B4B99B6-1252-4C6F-847C-40EB576388AC}" srcId="{60BB20C2-3D96-408A-8F16-E35124E57E39}" destId="{8F2F0693-0CC9-4368-801F-2490B033EB5A}" srcOrd="2" destOrd="0" parTransId="{BB1331BD-9466-4D3B-AB11-58899DA9D4D8}" sibTransId="{61F626CA-B740-41B7-8286-9862E0196C82}"/>
    <dgm:cxn modelId="{F82316C2-FFE8-4B28-97CC-73AC4368A6F7}" type="presOf" srcId="{4515D08E-DB0B-465A-AA78-08854CF071BF}" destId="{97993472-C111-4859-8EC4-0A638EB402C7}" srcOrd="0" destOrd="0" presId="urn:microsoft.com/office/officeart/2018/2/layout/IconCircleList"/>
    <dgm:cxn modelId="{187BDAFA-780C-46CA-BED3-39B0C61D02C1}" srcId="{60BB20C2-3D96-408A-8F16-E35124E57E39}" destId="{4515D08E-DB0B-465A-AA78-08854CF071BF}" srcOrd="1" destOrd="0" parTransId="{5A6556A8-5ECC-4F56-AAC9-4B28F6551408}" sibTransId="{B9C31C8A-1E64-41F0-B02F-CD935F1CC647}"/>
    <dgm:cxn modelId="{E281DD8E-9017-43C4-AF27-1E6A90E5EA9C}" type="presParOf" srcId="{F4A5606E-1AB6-41C5-9357-8DAD2776A64B}" destId="{6FBD1440-2AE3-4438-B818-7074BDB456C0}" srcOrd="0" destOrd="0" presId="urn:microsoft.com/office/officeart/2018/2/layout/IconCircleList"/>
    <dgm:cxn modelId="{910FF21C-FA48-4ACB-8839-42923C610518}" type="presParOf" srcId="{6FBD1440-2AE3-4438-B818-7074BDB456C0}" destId="{2A3A44B8-D845-44C8-974F-C3E487F43D37}" srcOrd="0" destOrd="0" presId="urn:microsoft.com/office/officeart/2018/2/layout/IconCircleList"/>
    <dgm:cxn modelId="{B778A3BC-62DE-461B-ADA7-2DACB5A61BE0}" type="presParOf" srcId="{2A3A44B8-D845-44C8-974F-C3E487F43D37}" destId="{14C62DE3-0282-461C-9B2F-77D6EBED1FD5}" srcOrd="0" destOrd="0" presId="urn:microsoft.com/office/officeart/2018/2/layout/IconCircleList"/>
    <dgm:cxn modelId="{1562ECE7-B6BF-4168-97C6-8662CF363ACA}" type="presParOf" srcId="{2A3A44B8-D845-44C8-974F-C3E487F43D37}" destId="{04D20659-441E-4317-8498-8569D6960F43}" srcOrd="1" destOrd="0" presId="urn:microsoft.com/office/officeart/2018/2/layout/IconCircleList"/>
    <dgm:cxn modelId="{3DFB9DCA-78E9-40FC-BDA8-BB6F19FC1303}" type="presParOf" srcId="{2A3A44B8-D845-44C8-974F-C3E487F43D37}" destId="{CB9C28B4-146E-482F-982D-1CA2E3B3D952}" srcOrd="2" destOrd="0" presId="urn:microsoft.com/office/officeart/2018/2/layout/IconCircleList"/>
    <dgm:cxn modelId="{CAD14BA0-FDD6-4927-BFD3-BA3B3DC2498C}" type="presParOf" srcId="{2A3A44B8-D845-44C8-974F-C3E487F43D37}" destId="{CE33A3B7-9259-482E-A0BB-E2CFBF93999C}" srcOrd="3" destOrd="0" presId="urn:microsoft.com/office/officeart/2018/2/layout/IconCircleList"/>
    <dgm:cxn modelId="{AF4A6DB1-8C41-4067-9C12-32EAB4C57E50}" type="presParOf" srcId="{6FBD1440-2AE3-4438-B818-7074BDB456C0}" destId="{FD85B370-6A93-425E-9D5F-AEFCD849EE3F}" srcOrd="1" destOrd="0" presId="urn:microsoft.com/office/officeart/2018/2/layout/IconCircleList"/>
    <dgm:cxn modelId="{FB22F4FB-5AEC-4207-AAFE-34239A035C91}" type="presParOf" srcId="{6FBD1440-2AE3-4438-B818-7074BDB456C0}" destId="{38F166AD-3DCB-4C0D-A69B-E0EB3AF1DB0C}" srcOrd="2" destOrd="0" presId="urn:microsoft.com/office/officeart/2018/2/layout/IconCircleList"/>
    <dgm:cxn modelId="{F13C86C6-A299-4C74-9CF8-535771E97571}" type="presParOf" srcId="{38F166AD-3DCB-4C0D-A69B-E0EB3AF1DB0C}" destId="{121B07CE-4318-4012-8AA9-A36BE8DDBAE0}" srcOrd="0" destOrd="0" presId="urn:microsoft.com/office/officeart/2018/2/layout/IconCircleList"/>
    <dgm:cxn modelId="{79D91BF9-0FB5-4A85-A2B4-F0E76731502D}" type="presParOf" srcId="{38F166AD-3DCB-4C0D-A69B-E0EB3AF1DB0C}" destId="{8ADB5894-6781-428D-ADBE-C19FEFECA584}" srcOrd="1" destOrd="0" presId="urn:microsoft.com/office/officeart/2018/2/layout/IconCircleList"/>
    <dgm:cxn modelId="{CB4200FB-AFB7-43FA-B18F-6430936432C2}" type="presParOf" srcId="{38F166AD-3DCB-4C0D-A69B-E0EB3AF1DB0C}" destId="{C1250E68-0043-49AF-BDA8-80C29FE37018}" srcOrd="2" destOrd="0" presId="urn:microsoft.com/office/officeart/2018/2/layout/IconCircleList"/>
    <dgm:cxn modelId="{1C6F4E7D-C508-4BDF-87C9-07DD7308EAC1}" type="presParOf" srcId="{38F166AD-3DCB-4C0D-A69B-E0EB3AF1DB0C}" destId="{97993472-C111-4859-8EC4-0A638EB402C7}" srcOrd="3" destOrd="0" presId="urn:microsoft.com/office/officeart/2018/2/layout/IconCircleList"/>
    <dgm:cxn modelId="{BCCD27D5-A4A4-4453-B905-619FE75C7D1C}" type="presParOf" srcId="{6FBD1440-2AE3-4438-B818-7074BDB456C0}" destId="{D41D5883-FCCF-4D8E-BA04-5CDD7A75EE03}" srcOrd="3" destOrd="0" presId="urn:microsoft.com/office/officeart/2018/2/layout/IconCircleList"/>
    <dgm:cxn modelId="{EB079BE4-72B5-41EB-877F-9620BD8C33DE}" type="presParOf" srcId="{6FBD1440-2AE3-4438-B818-7074BDB456C0}" destId="{1C429CCF-B269-46D4-89B5-DF092D591943}" srcOrd="4" destOrd="0" presId="urn:microsoft.com/office/officeart/2018/2/layout/IconCircleList"/>
    <dgm:cxn modelId="{7D8D97C1-8859-4CB0-8D39-F86B9E07DB53}" type="presParOf" srcId="{1C429CCF-B269-46D4-89B5-DF092D591943}" destId="{57897A4C-9588-4B81-B114-18C24D82DF93}" srcOrd="0" destOrd="0" presId="urn:microsoft.com/office/officeart/2018/2/layout/IconCircleList"/>
    <dgm:cxn modelId="{456E07B7-58A8-4031-B1B4-393C03524CB0}" type="presParOf" srcId="{1C429CCF-B269-46D4-89B5-DF092D591943}" destId="{9DEF8834-6014-480E-9213-0BE469F21FA5}" srcOrd="1" destOrd="0" presId="urn:microsoft.com/office/officeart/2018/2/layout/IconCircleList"/>
    <dgm:cxn modelId="{ABC1BB62-262C-4DB6-BD14-BB3E55221727}" type="presParOf" srcId="{1C429CCF-B269-46D4-89B5-DF092D591943}" destId="{B84A3E8F-2D05-46CB-BEF7-6B311469942C}" srcOrd="2" destOrd="0" presId="urn:microsoft.com/office/officeart/2018/2/layout/IconCircleList"/>
    <dgm:cxn modelId="{F58C4562-4904-4708-9892-F971CE1EF1FF}" type="presParOf" srcId="{1C429CCF-B269-46D4-89B5-DF092D591943}" destId="{0DBE62AB-EFC6-405A-ADC6-8ECC82DDF33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C73E4E-B839-4911-AD3A-9AE71FF3B08D}" type="doc">
      <dgm:prSet loTypeId="urn:microsoft.com/office/officeart/2005/8/layout/pyramid2" loCatId="pyramid" qsTypeId="urn:microsoft.com/office/officeart/2005/8/quickstyle/simple1" qsCatId="simple" csTypeId="urn:microsoft.com/office/officeart/2005/8/colors/accent5_4" csCatId="accent5" phldr="1"/>
      <dgm:spPr/>
    </dgm:pt>
    <dgm:pt modelId="{1DE57D7B-5BCC-48BB-B8BC-43491FC4DC6B}">
      <dgm:prSet phldrT="[Texte]"/>
      <dgm:spPr/>
      <dgm:t>
        <a:bodyPr/>
        <a:lstStyle/>
        <a:p>
          <a:r>
            <a:rPr lang="en-GB" dirty="0">
              <a:latin typeface="Gill Sans Std Light" panose="020B0302020104020203" pitchFamily="34" charset="0"/>
            </a:rPr>
            <a:t>JSON validation</a:t>
          </a:r>
        </a:p>
      </dgm:t>
    </dgm:pt>
    <dgm:pt modelId="{BC0F614B-B610-46C5-9484-2F2F7E184C7C}" type="parTrans" cxnId="{B5CF6FB4-8DB0-4060-858C-FBEC080E875D}">
      <dgm:prSet/>
      <dgm:spPr/>
      <dgm:t>
        <a:bodyPr/>
        <a:lstStyle/>
        <a:p>
          <a:endParaRPr lang="en-GB">
            <a:latin typeface="Gill Sans Std Light" panose="020B0302020104020203" pitchFamily="34" charset="0"/>
          </a:endParaRPr>
        </a:p>
      </dgm:t>
    </dgm:pt>
    <dgm:pt modelId="{3A12F1EE-9443-4178-9E04-62FEF4512730}" type="sibTrans" cxnId="{B5CF6FB4-8DB0-4060-858C-FBEC080E875D}">
      <dgm:prSet/>
      <dgm:spPr/>
      <dgm:t>
        <a:bodyPr/>
        <a:lstStyle/>
        <a:p>
          <a:endParaRPr lang="en-GB">
            <a:latin typeface="Gill Sans Std Light" panose="020B0302020104020203" pitchFamily="34" charset="0"/>
          </a:endParaRPr>
        </a:p>
      </dgm:t>
    </dgm:pt>
    <dgm:pt modelId="{C48224A7-AEF4-43BB-9A8F-B22C43B10216}">
      <dgm:prSet/>
      <dgm:spPr/>
      <dgm:t>
        <a:bodyPr/>
        <a:lstStyle/>
        <a:p>
          <a:r>
            <a:rPr lang="en-GB" dirty="0" err="1">
              <a:latin typeface="Gill Sans Std Light" panose="020B0302020104020203" pitchFamily="34" charset="0"/>
            </a:rPr>
            <a:t>WoT</a:t>
          </a:r>
          <a:r>
            <a:rPr lang="en-GB" dirty="0">
              <a:latin typeface="Gill Sans Std Light" panose="020B0302020104020203" pitchFamily="34" charset="0"/>
            </a:rPr>
            <a:t> recommendation validation</a:t>
          </a:r>
        </a:p>
      </dgm:t>
    </dgm:pt>
    <dgm:pt modelId="{DFC923AC-425B-4135-9C58-4F68B56583C6}" type="parTrans" cxnId="{D12D721A-C2A9-4C34-BECD-CD0C05DD0442}">
      <dgm:prSet/>
      <dgm:spPr/>
      <dgm:t>
        <a:bodyPr/>
        <a:lstStyle/>
        <a:p>
          <a:endParaRPr lang="en-GB">
            <a:latin typeface="Gill Sans Std Light" panose="020B0302020104020203" pitchFamily="34" charset="0"/>
          </a:endParaRPr>
        </a:p>
      </dgm:t>
    </dgm:pt>
    <dgm:pt modelId="{0C6231FA-74DB-4A49-9792-C3E41B8E68FF}" type="sibTrans" cxnId="{D12D721A-C2A9-4C34-BECD-CD0C05DD0442}">
      <dgm:prSet/>
      <dgm:spPr/>
      <dgm:t>
        <a:bodyPr/>
        <a:lstStyle/>
        <a:p>
          <a:endParaRPr lang="en-GB">
            <a:latin typeface="Gill Sans Std Light" panose="020B0302020104020203" pitchFamily="34" charset="0"/>
          </a:endParaRPr>
        </a:p>
      </dgm:t>
    </dgm:pt>
    <dgm:pt modelId="{8A19E7BD-9756-496E-A04A-972284F2BA61}">
      <dgm:prSet/>
      <dgm:spPr/>
      <dgm:t>
        <a:bodyPr/>
        <a:lstStyle/>
        <a:p>
          <a:r>
            <a:rPr lang="en-GB" dirty="0">
              <a:latin typeface="Gill Sans Std Light" panose="020B0302020104020203" pitchFamily="34" charset="0"/>
            </a:rPr>
            <a:t>JSON validation with </a:t>
          </a:r>
          <a:r>
            <a:rPr lang="en-GB" dirty="0" err="1">
              <a:latin typeface="Gill Sans Std Light" panose="020B0302020104020203" pitchFamily="34" charset="0"/>
            </a:rPr>
            <a:t>with</a:t>
          </a:r>
          <a:r>
            <a:rPr lang="en-GB" dirty="0">
              <a:latin typeface="Gill Sans Std Light" panose="020B0302020104020203" pitchFamily="34" charset="0"/>
            </a:rPr>
            <a:t> JSON Schema</a:t>
          </a:r>
        </a:p>
      </dgm:t>
    </dgm:pt>
    <dgm:pt modelId="{97AB4878-6C13-4504-9343-A084F793516C}" type="parTrans" cxnId="{CE847789-8A92-4EEF-8D86-ECE66BEA4F58}">
      <dgm:prSet/>
      <dgm:spPr/>
      <dgm:t>
        <a:bodyPr/>
        <a:lstStyle/>
        <a:p>
          <a:endParaRPr lang="en-GB">
            <a:latin typeface="Gill Sans Std Light" panose="020B0302020104020203" pitchFamily="34" charset="0"/>
          </a:endParaRPr>
        </a:p>
      </dgm:t>
    </dgm:pt>
    <dgm:pt modelId="{58CC3C7F-6690-43A5-AEF4-DA81D3F7FC4B}" type="sibTrans" cxnId="{CE847789-8A92-4EEF-8D86-ECE66BEA4F58}">
      <dgm:prSet/>
      <dgm:spPr/>
      <dgm:t>
        <a:bodyPr/>
        <a:lstStyle/>
        <a:p>
          <a:endParaRPr lang="en-GB">
            <a:latin typeface="Gill Sans Std Light" panose="020B0302020104020203" pitchFamily="34" charset="0"/>
          </a:endParaRPr>
        </a:p>
      </dgm:t>
    </dgm:pt>
    <dgm:pt modelId="{B9320E55-1153-4536-8FA3-33E550FD43A2}">
      <dgm:prSet/>
      <dgm:spPr/>
      <dgm:t>
        <a:bodyPr/>
        <a:lstStyle/>
        <a:p>
          <a:r>
            <a:rPr lang="en-GB">
              <a:latin typeface="Gill Sans Std Light" panose="020B0302020104020203" pitchFamily="34" charset="0"/>
            </a:rPr>
            <a:t>JSON-LD validation</a:t>
          </a:r>
          <a:endParaRPr lang="en-GB" dirty="0">
            <a:latin typeface="Gill Sans Std Light" panose="020B0302020104020203" pitchFamily="34" charset="0"/>
          </a:endParaRPr>
        </a:p>
      </dgm:t>
    </dgm:pt>
    <dgm:pt modelId="{A509DA17-E5CD-4816-A8F6-C59120042551}" type="parTrans" cxnId="{A5F3198C-F731-4EC4-9221-BC0A24305C43}">
      <dgm:prSet/>
      <dgm:spPr/>
      <dgm:t>
        <a:bodyPr/>
        <a:lstStyle/>
        <a:p>
          <a:endParaRPr lang="en-GB">
            <a:latin typeface="Gill Sans Std Light" panose="020B0302020104020203" pitchFamily="34" charset="0"/>
          </a:endParaRPr>
        </a:p>
      </dgm:t>
    </dgm:pt>
    <dgm:pt modelId="{97D87528-610E-4B96-AF33-CA69B9703D6F}" type="sibTrans" cxnId="{A5F3198C-F731-4EC4-9221-BC0A24305C43}">
      <dgm:prSet/>
      <dgm:spPr/>
      <dgm:t>
        <a:bodyPr/>
        <a:lstStyle/>
        <a:p>
          <a:endParaRPr lang="en-GB">
            <a:latin typeface="Gill Sans Std Light" panose="020B0302020104020203" pitchFamily="34" charset="0"/>
          </a:endParaRPr>
        </a:p>
      </dgm:t>
    </dgm:pt>
    <dgm:pt modelId="{52936F03-8C2F-44E9-9092-C546EFE25418}" type="pres">
      <dgm:prSet presAssocID="{04C73E4E-B839-4911-AD3A-9AE71FF3B08D}" presName="compositeShape" presStyleCnt="0">
        <dgm:presLayoutVars>
          <dgm:dir/>
          <dgm:resizeHandles/>
        </dgm:presLayoutVars>
      </dgm:prSet>
      <dgm:spPr/>
    </dgm:pt>
    <dgm:pt modelId="{55673B08-493B-45C1-A04F-F15C66B65430}" type="pres">
      <dgm:prSet presAssocID="{04C73E4E-B839-4911-AD3A-9AE71FF3B08D}" presName="pyramid" presStyleLbl="node1" presStyleIdx="0" presStyleCnt="1" custLinFactNeighborX="-7163" custLinFactNeighborY="-1275"/>
      <dgm:spPr>
        <a:ln>
          <a:noFill/>
        </a:ln>
      </dgm:spPr>
    </dgm:pt>
    <dgm:pt modelId="{8E66EC64-5941-4705-AE14-B495B39FA7BF}" type="pres">
      <dgm:prSet presAssocID="{04C73E4E-B839-4911-AD3A-9AE71FF3B08D}" presName="theList" presStyleCnt="0"/>
      <dgm:spPr/>
    </dgm:pt>
    <dgm:pt modelId="{B5AF661E-5226-4369-AEB2-041B0F350F64}" type="pres">
      <dgm:prSet presAssocID="{C48224A7-AEF4-43BB-9A8F-B22C43B10216}" presName="aNode" presStyleLbl="fgAcc1" presStyleIdx="0" presStyleCnt="4">
        <dgm:presLayoutVars>
          <dgm:bulletEnabled val="1"/>
        </dgm:presLayoutVars>
      </dgm:prSet>
      <dgm:spPr/>
    </dgm:pt>
    <dgm:pt modelId="{3A763BBD-6CBC-4E64-B65F-94351D85CDB7}" type="pres">
      <dgm:prSet presAssocID="{C48224A7-AEF4-43BB-9A8F-B22C43B10216}" presName="aSpace" presStyleCnt="0"/>
      <dgm:spPr/>
    </dgm:pt>
    <dgm:pt modelId="{54CEDBC7-D94C-474C-8CF2-0CC271523644}" type="pres">
      <dgm:prSet presAssocID="{B9320E55-1153-4536-8FA3-33E550FD43A2}" presName="aNode" presStyleLbl="fgAcc1" presStyleIdx="1" presStyleCnt="4">
        <dgm:presLayoutVars>
          <dgm:bulletEnabled val="1"/>
        </dgm:presLayoutVars>
      </dgm:prSet>
      <dgm:spPr/>
    </dgm:pt>
    <dgm:pt modelId="{6F6A072F-D23C-48A5-B6C0-47B2A935ED1E}" type="pres">
      <dgm:prSet presAssocID="{B9320E55-1153-4536-8FA3-33E550FD43A2}" presName="aSpace" presStyleCnt="0"/>
      <dgm:spPr/>
    </dgm:pt>
    <dgm:pt modelId="{D58FDB4F-2B27-48D5-A157-E930E64ECFB6}" type="pres">
      <dgm:prSet presAssocID="{8A19E7BD-9756-496E-A04A-972284F2BA61}" presName="aNode" presStyleLbl="fgAcc1" presStyleIdx="2" presStyleCnt="4">
        <dgm:presLayoutVars>
          <dgm:bulletEnabled val="1"/>
        </dgm:presLayoutVars>
      </dgm:prSet>
      <dgm:spPr/>
    </dgm:pt>
    <dgm:pt modelId="{6F39BF8C-11E2-4008-9840-3CF454C42308}" type="pres">
      <dgm:prSet presAssocID="{8A19E7BD-9756-496E-A04A-972284F2BA61}" presName="aSpace" presStyleCnt="0"/>
      <dgm:spPr/>
    </dgm:pt>
    <dgm:pt modelId="{C0A0688A-BE42-41B5-A255-7379DC52A0A7}" type="pres">
      <dgm:prSet presAssocID="{1DE57D7B-5BCC-48BB-B8BC-43491FC4DC6B}" presName="aNode" presStyleLbl="fgAcc1" presStyleIdx="3" presStyleCnt="4">
        <dgm:presLayoutVars>
          <dgm:bulletEnabled val="1"/>
        </dgm:presLayoutVars>
      </dgm:prSet>
      <dgm:spPr/>
    </dgm:pt>
    <dgm:pt modelId="{8DB8340B-D58F-4AA1-80BE-A7E606B07BF1}" type="pres">
      <dgm:prSet presAssocID="{1DE57D7B-5BCC-48BB-B8BC-43491FC4DC6B}" presName="aSpace" presStyleCnt="0"/>
      <dgm:spPr/>
    </dgm:pt>
  </dgm:ptLst>
  <dgm:cxnLst>
    <dgm:cxn modelId="{24877A08-E0E3-453F-B5A6-1734B6C7FBDB}" type="presOf" srcId="{1DE57D7B-5BCC-48BB-B8BC-43491FC4DC6B}" destId="{C0A0688A-BE42-41B5-A255-7379DC52A0A7}" srcOrd="0" destOrd="0" presId="urn:microsoft.com/office/officeart/2005/8/layout/pyramid2"/>
    <dgm:cxn modelId="{F480D314-15E1-47F7-89D6-D3613034932E}" type="presOf" srcId="{8A19E7BD-9756-496E-A04A-972284F2BA61}" destId="{D58FDB4F-2B27-48D5-A157-E930E64ECFB6}" srcOrd="0" destOrd="0" presId="urn:microsoft.com/office/officeart/2005/8/layout/pyramid2"/>
    <dgm:cxn modelId="{D12D721A-C2A9-4C34-BECD-CD0C05DD0442}" srcId="{04C73E4E-B839-4911-AD3A-9AE71FF3B08D}" destId="{C48224A7-AEF4-43BB-9A8F-B22C43B10216}" srcOrd="0" destOrd="0" parTransId="{DFC923AC-425B-4135-9C58-4F68B56583C6}" sibTransId="{0C6231FA-74DB-4A49-9792-C3E41B8E68FF}"/>
    <dgm:cxn modelId="{8A27893C-3BA3-46F1-A3CE-1F2D4BB1C529}" type="presOf" srcId="{C48224A7-AEF4-43BB-9A8F-B22C43B10216}" destId="{B5AF661E-5226-4369-AEB2-041B0F350F64}" srcOrd="0" destOrd="0" presId="urn:microsoft.com/office/officeart/2005/8/layout/pyramid2"/>
    <dgm:cxn modelId="{CE847789-8A92-4EEF-8D86-ECE66BEA4F58}" srcId="{04C73E4E-B839-4911-AD3A-9AE71FF3B08D}" destId="{8A19E7BD-9756-496E-A04A-972284F2BA61}" srcOrd="2" destOrd="0" parTransId="{97AB4878-6C13-4504-9343-A084F793516C}" sibTransId="{58CC3C7F-6690-43A5-AEF4-DA81D3F7FC4B}"/>
    <dgm:cxn modelId="{A5F3198C-F731-4EC4-9221-BC0A24305C43}" srcId="{04C73E4E-B839-4911-AD3A-9AE71FF3B08D}" destId="{B9320E55-1153-4536-8FA3-33E550FD43A2}" srcOrd="1" destOrd="0" parTransId="{A509DA17-E5CD-4816-A8F6-C59120042551}" sibTransId="{97D87528-610E-4B96-AF33-CA69B9703D6F}"/>
    <dgm:cxn modelId="{B5CF6FB4-8DB0-4060-858C-FBEC080E875D}" srcId="{04C73E4E-B839-4911-AD3A-9AE71FF3B08D}" destId="{1DE57D7B-5BCC-48BB-B8BC-43491FC4DC6B}" srcOrd="3" destOrd="0" parTransId="{BC0F614B-B610-46C5-9484-2F2F7E184C7C}" sibTransId="{3A12F1EE-9443-4178-9E04-62FEF4512730}"/>
    <dgm:cxn modelId="{2CBE6EB9-428C-4120-A578-57C21EFBD58D}" type="presOf" srcId="{04C73E4E-B839-4911-AD3A-9AE71FF3B08D}" destId="{52936F03-8C2F-44E9-9092-C546EFE25418}" srcOrd="0" destOrd="0" presId="urn:microsoft.com/office/officeart/2005/8/layout/pyramid2"/>
    <dgm:cxn modelId="{3EB66ACE-6294-4FF8-8CEF-DEB2E5F2FF88}" type="presOf" srcId="{B9320E55-1153-4536-8FA3-33E550FD43A2}" destId="{54CEDBC7-D94C-474C-8CF2-0CC271523644}" srcOrd="0" destOrd="0" presId="urn:microsoft.com/office/officeart/2005/8/layout/pyramid2"/>
    <dgm:cxn modelId="{50D1E743-350E-4CC0-9135-1C106789C62B}" type="presParOf" srcId="{52936F03-8C2F-44E9-9092-C546EFE25418}" destId="{55673B08-493B-45C1-A04F-F15C66B65430}" srcOrd="0" destOrd="0" presId="urn:microsoft.com/office/officeart/2005/8/layout/pyramid2"/>
    <dgm:cxn modelId="{E775106D-3990-4519-A4E6-2BE5F9F6B3E7}" type="presParOf" srcId="{52936F03-8C2F-44E9-9092-C546EFE25418}" destId="{8E66EC64-5941-4705-AE14-B495B39FA7BF}" srcOrd="1" destOrd="0" presId="urn:microsoft.com/office/officeart/2005/8/layout/pyramid2"/>
    <dgm:cxn modelId="{8CED13D1-0C3D-42EF-9437-0B63DFFDD743}" type="presParOf" srcId="{8E66EC64-5941-4705-AE14-B495B39FA7BF}" destId="{B5AF661E-5226-4369-AEB2-041B0F350F64}" srcOrd="0" destOrd="0" presId="urn:microsoft.com/office/officeart/2005/8/layout/pyramid2"/>
    <dgm:cxn modelId="{9A0735FB-0B27-4329-99B9-63F43231DC44}" type="presParOf" srcId="{8E66EC64-5941-4705-AE14-B495B39FA7BF}" destId="{3A763BBD-6CBC-4E64-B65F-94351D85CDB7}" srcOrd="1" destOrd="0" presId="urn:microsoft.com/office/officeart/2005/8/layout/pyramid2"/>
    <dgm:cxn modelId="{0862701A-7011-4ADF-B271-0641EC52F9B2}" type="presParOf" srcId="{8E66EC64-5941-4705-AE14-B495B39FA7BF}" destId="{54CEDBC7-D94C-474C-8CF2-0CC271523644}" srcOrd="2" destOrd="0" presId="urn:microsoft.com/office/officeart/2005/8/layout/pyramid2"/>
    <dgm:cxn modelId="{7E38A9D5-6242-4410-A7F1-FA60DF9D005F}" type="presParOf" srcId="{8E66EC64-5941-4705-AE14-B495B39FA7BF}" destId="{6F6A072F-D23C-48A5-B6C0-47B2A935ED1E}" srcOrd="3" destOrd="0" presId="urn:microsoft.com/office/officeart/2005/8/layout/pyramid2"/>
    <dgm:cxn modelId="{C5CFDEDA-0E6F-45B2-B348-B0B4D876D6D9}" type="presParOf" srcId="{8E66EC64-5941-4705-AE14-B495B39FA7BF}" destId="{D58FDB4F-2B27-48D5-A157-E930E64ECFB6}" srcOrd="4" destOrd="0" presId="urn:microsoft.com/office/officeart/2005/8/layout/pyramid2"/>
    <dgm:cxn modelId="{1E479120-0D7E-49E5-98B3-89A92618E014}" type="presParOf" srcId="{8E66EC64-5941-4705-AE14-B495B39FA7BF}" destId="{6F39BF8C-11E2-4008-9840-3CF454C42308}" srcOrd="5" destOrd="0" presId="urn:microsoft.com/office/officeart/2005/8/layout/pyramid2"/>
    <dgm:cxn modelId="{2D6F593E-7902-495E-866A-B136476E7F3B}" type="presParOf" srcId="{8E66EC64-5941-4705-AE14-B495B39FA7BF}" destId="{C0A0688A-BE42-41B5-A255-7379DC52A0A7}" srcOrd="6" destOrd="0" presId="urn:microsoft.com/office/officeart/2005/8/layout/pyramid2"/>
    <dgm:cxn modelId="{452BE79C-11C1-443B-A941-A0048DA868EE}" type="presParOf" srcId="{8E66EC64-5941-4705-AE14-B495B39FA7BF}" destId="{8DB8340B-D58F-4AA1-80BE-A7E606B07BF1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0BB20C2-3D96-408A-8F16-E35124E57E3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3685FB5-70F0-4AAE-A7D2-FC6A8D07DF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b="0" dirty="0">
              <a:latin typeface="Gill Sans Std Light" panose="020B0302020104020203" pitchFamily="34" charset="0"/>
            </a:rPr>
            <a:t>Redefine topic &amp; access control</a:t>
          </a:r>
          <a:endParaRPr lang="en-US" sz="1600" b="0" dirty="0">
            <a:latin typeface="Gill Sans Std Light" panose="020B0302020104020203" pitchFamily="34" charset="0"/>
          </a:endParaRPr>
        </a:p>
      </dgm:t>
    </dgm:pt>
    <dgm:pt modelId="{365FC782-0D47-430C-B1E4-C3EF2C8B4A19}" type="parTrans" cxnId="{8C700A20-66F3-41D2-8676-A2462099C571}">
      <dgm:prSet/>
      <dgm:spPr/>
      <dgm:t>
        <a:bodyPr/>
        <a:lstStyle/>
        <a:p>
          <a:endParaRPr lang="en-US" sz="1600" b="0">
            <a:latin typeface="Gill Sans Std Light" panose="020B0302020104020203" pitchFamily="34" charset="0"/>
          </a:endParaRPr>
        </a:p>
      </dgm:t>
    </dgm:pt>
    <dgm:pt modelId="{78AB6E6A-6528-4D38-98B7-4D9BB81B2609}" type="sibTrans" cxnId="{8C700A20-66F3-41D2-8676-A2462099C571}">
      <dgm:prSet/>
      <dgm:spPr/>
      <dgm:t>
        <a:bodyPr/>
        <a:lstStyle/>
        <a:p>
          <a:pPr>
            <a:lnSpc>
              <a:spcPct val="100000"/>
            </a:lnSpc>
          </a:pPr>
          <a:endParaRPr lang="en-US" sz="1600" b="0">
            <a:latin typeface="Gill Sans Std Light" panose="020B0302020104020203" pitchFamily="34" charset="0"/>
          </a:endParaRPr>
        </a:p>
      </dgm:t>
    </dgm:pt>
    <dgm:pt modelId="{463F83CD-35E9-49A3-9B02-E9F3D8F4741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b="0" dirty="0">
              <a:latin typeface="Gill Sans Std Light" panose="020B0302020104020203" pitchFamily="34" charset="0"/>
            </a:rPr>
            <a:t>Logging</a:t>
          </a:r>
          <a:endParaRPr lang="en-US" sz="1600" b="0" dirty="0">
            <a:latin typeface="Gill Sans Std Light" panose="020B0302020104020203" pitchFamily="34" charset="0"/>
          </a:endParaRPr>
        </a:p>
      </dgm:t>
    </dgm:pt>
    <dgm:pt modelId="{D63B7CD2-4A99-4694-9756-FCE4EF57F978}" type="parTrans" cxnId="{FA9B077B-CE73-410E-8961-688163BE555B}">
      <dgm:prSet/>
      <dgm:spPr/>
      <dgm:t>
        <a:bodyPr/>
        <a:lstStyle/>
        <a:p>
          <a:endParaRPr lang="en-US" sz="1600" b="0">
            <a:latin typeface="Gill Sans Std Light" panose="020B0302020104020203" pitchFamily="34" charset="0"/>
          </a:endParaRPr>
        </a:p>
      </dgm:t>
    </dgm:pt>
    <dgm:pt modelId="{9F9312E5-BB98-4C04-91FA-EF1E27757F83}" type="sibTrans" cxnId="{FA9B077B-CE73-410E-8961-688163BE555B}">
      <dgm:prSet/>
      <dgm:spPr/>
      <dgm:t>
        <a:bodyPr/>
        <a:lstStyle/>
        <a:p>
          <a:pPr>
            <a:lnSpc>
              <a:spcPct val="100000"/>
            </a:lnSpc>
          </a:pPr>
          <a:endParaRPr lang="en-US" sz="1600" b="0">
            <a:latin typeface="Gill Sans Std Light" panose="020B0302020104020203" pitchFamily="34" charset="0"/>
          </a:endParaRPr>
        </a:p>
      </dgm:t>
    </dgm:pt>
    <dgm:pt modelId="{EF31AB89-DABD-4BAF-8C94-721D6E7CC1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b="0" dirty="0">
              <a:latin typeface="Gill Sans Std Light" panose="020B0302020104020203" pitchFamily="34" charset="0"/>
            </a:rPr>
            <a:t>Transaction</a:t>
          </a:r>
          <a:endParaRPr lang="en-US" sz="1600" b="0" dirty="0">
            <a:latin typeface="Gill Sans Std Light" panose="020B0302020104020203" pitchFamily="34" charset="0"/>
          </a:endParaRPr>
        </a:p>
      </dgm:t>
    </dgm:pt>
    <dgm:pt modelId="{C5FCDE7E-305B-4B4C-8AE4-49FA1910AE52}" type="parTrans" cxnId="{D510FCC2-E2E4-46F3-94D7-E808182A38C1}">
      <dgm:prSet/>
      <dgm:spPr/>
      <dgm:t>
        <a:bodyPr/>
        <a:lstStyle/>
        <a:p>
          <a:endParaRPr lang="en-US" sz="1600" b="0">
            <a:latin typeface="Gill Sans Std Light" panose="020B0302020104020203" pitchFamily="34" charset="0"/>
          </a:endParaRPr>
        </a:p>
      </dgm:t>
    </dgm:pt>
    <dgm:pt modelId="{4307DB55-16EA-4D94-95AC-465A0F3D3918}" type="sibTrans" cxnId="{D510FCC2-E2E4-46F3-94D7-E808182A38C1}">
      <dgm:prSet/>
      <dgm:spPr/>
      <dgm:t>
        <a:bodyPr/>
        <a:lstStyle/>
        <a:p>
          <a:pPr>
            <a:lnSpc>
              <a:spcPct val="100000"/>
            </a:lnSpc>
          </a:pPr>
          <a:endParaRPr lang="en-US" sz="1600" b="0">
            <a:latin typeface="Gill Sans Std Light" panose="020B0302020104020203" pitchFamily="34" charset="0"/>
          </a:endParaRPr>
        </a:p>
      </dgm:t>
    </dgm:pt>
    <dgm:pt modelId="{B686CCCE-C390-45D8-A247-06014B4DC6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b="0" dirty="0">
              <a:latin typeface="Gill Sans Std Light" panose="020B0302020104020203" pitchFamily="34" charset="0"/>
            </a:rPr>
            <a:t>Certificate creation</a:t>
          </a:r>
          <a:endParaRPr lang="en-US" sz="1600" b="0" dirty="0">
            <a:latin typeface="Gill Sans Std Light" panose="020B0302020104020203" pitchFamily="34" charset="0"/>
          </a:endParaRPr>
        </a:p>
      </dgm:t>
    </dgm:pt>
    <dgm:pt modelId="{4BFD98BD-A426-4144-A27B-640B6FB6B0B0}" type="parTrans" cxnId="{30B1FA65-F71F-4F8A-A209-E3032FAEFEFB}">
      <dgm:prSet/>
      <dgm:spPr/>
      <dgm:t>
        <a:bodyPr/>
        <a:lstStyle/>
        <a:p>
          <a:endParaRPr lang="en-GB" sz="1600" b="0">
            <a:latin typeface="Gill Sans Std Light" panose="020B0302020104020203" pitchFamily="34" charset="0"/>
          </a:endParaRPr>
        </a:p>
      </dgm:t>
    </dgm:pt>
    <dgm:pt modelId="{0C301DAF-3883-4557-A1DB-3B1609A72A85}" type="sibTrans" cxnId="{30B1FA65-F71F-4F8A-A209-E3032FAEFEFB}">
      <dgm:prSet/>
      <dgm:spPr/>
      <dgm:t>
        <a:bodyPr/>
        <a:lstStyle/>
        <a:p>
          <a:pPr>
            <a:lnSpc>
              <a:spcPct val="100000"/>
            </a:lnSpc>
          </a:pPr>
          <a:endParaRPr lang="en-GB" sz="1600" b="0">
            <a:latin typeface="Gill Sans Std Light" panose="020B0302020104020203" pitchFamily="34" charset="0"/>
          </a:endParaRPr>
        </a:p>
      </dgm:t>
    </dgm:pt>
    <dgm:pt modelId="{D75BD49B-8D71-4838-AA9F-0FD507A1C14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b="0" dirty="0">
              <a:latin typeface="Gill Sans Std Light" panose="020B0302020104020203" pitchFamily="34" charset="0"/>
            </a:rPr>
            <a:t>Remote Job Execution</a:t>
          </a:r>
          <a:endParaRPr lang="en-US" sz="1600" b="0" dirty="0">
            <a:latin typeface="Gill Sans Std Light" panose="020B0302020104020203" pitchFamily="34" charset="0"/>
          </a:endParaRPr>
        </a:p>
      </dgm:t>
    </dgm:pt>
    <dgm:pt modelId="{6B4F2320-BFC1-4C8D-AFCD-E3B8A493DEE6}" type="parTrans" cxnId="{1794AFC0-F9F0-4C05-9262-1AFB661654C0}">
      <dgm:prSet/>
      <dgm:spPr/>
      <dgm:t>
        <a:bodyPr/>
        <a:lstStyle/>
        <a:p>
          <a:endParaRPr lang="en-GB" sz="1600" b="0"/>
        </a:p>
      </dgm:t>
    </dgm:pt>
    <dgm:pt modelId="{C5C5E009-1121-429E-8EDA-A11F17CB1F23}" type="sibTrans" cxnId="{1794AFC0-F9F0-4C05-9262-1AFB661654C0}">
      <dgm:prSet/>
      <dgm:spPr/>
      <dgm:t>
        <a:bodyPr/>
        <a:lstStyle/>
        <a:p>
          <a:pPr>
            <a:lnSpc>
              <a:spcPct val="100000"/>
            </a:lnSpc>
          </a:pPr>
          <a:endParaRPr lang="en-GB" sz="1600" b="0"/>
        </a:p>
      </dgm:t>
    </dgm:pt>
    <dgm:pt modelId="{B0E64EBC-400C-45FA-9BA7-BED5831777C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b="0" baseline="0" dirty="0">
              <a:latin typeface="Gill Sans Std Light" panose="020B0302020104020203" pitchFamily="34" charset="0"/>
            </a:rPr>
            <a:t>API (RESTful)</a:t>
          </a:r>
          <a:endParaRPr lang="en-US" sz="1600" b="0" dirty="0">
            <a:latin typeface="Gill Sans Std Light" panose="020B0302020104020203" pitchFamily="34" charset="0"/>
          </a:endParaRPr>
        </a:p>
      </dgm:t>
    </dgm:pt>
    <dgm:pt modelId="{BCC8BCC6-1482-4B3A-8491-38DBF19A4162}" type="parTrans" cxnId="{80B4059B-2F1F-4E7A-B8C2-B6FC9986D1E4}">
      <dgm:prSet/>
      <dgm:spPr/>
      <dgm:t>
        <a:bodyPr/>
        <a:lstStyle/>
        <a:p>
          <a:endParaRPr lang="en-GB" sz="1600" b="0"/>
        </a:p>
      </dgm:t>
    </dgm:pt>
    <dgm:pt modelId="{D99B1791-D455-4053-8651-A11F64C30DAC}" type="sibTrans" cxnId="{80B4059B-2F1F-4E7A-B8C2-B6FC9986D1E4}">
      <dgm:prSet/>
      <dgm:spPr/>
      <dgm:t>
        <a:bodyPr/>
        <a:lstStyle/>
        <a:p>
          <a:pPr>
            <a:lnSpc>
              <a:spcPct val="100000"/>
            </a:lnSpc>
          </a:pPr>
          <a:endParaRPr lang="en-GB" sz="1600" b="0"/>
        </a:p>
      </dgm:t>
    </dgm:pt>
    <dgm:pt modelId="{4E3F8378-149A-44E5-A098-29086A0F356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b="0" baseline="0">
              <a:latin typeface="Gill Sans Std Light" panose="020B0302020104020203" pitchFamily="34" charset="0"/>
            </a:rPr>
            <a:t>Interoperability</a:t>
          </a:r>
          <a:endParaRPr lang="en-US" sz="1600" b="0" dirty="0">
            <a:latin typeface="Gill Sans Std Light" panose="020B0302020104020203" pitchFamily="34" charset="0"/>
          </a:endParaRPr>
        </a:p>
      </dgm:t>
    </dgm:pt>
    <dgm:pt modelId="{3CD54BA5-0A40-4635-B04C-E038426BAEC8}" type="parTrans" cxnId="{79B4E22D-A6D7-4229-BB6C-C145A4A0F215}">
      <dgm:prSet/>
      <dgm:spPr/>
      <dgm:t>
        <a:bodyPr/>
        <a:lstStyle/>
        <a:p>
          <a:endParaRPr lang="en-GB" sz="1600" b="0"/>
        </a:p>
      </dgm:t>
    </dgm:pt>
    <dgm:pt modelId="{F59195A0-BBC4-4BE6-93F1-1CB37A8A45F2}" type="sibTrans" cxnId="{79B4E22D-A6D7-4229-BB6C-C145A4A0F215}">
      <dgm:prSet/>
      <dgm:spPr/>
      <dgm:t>
        <a:bodyPr/>
        <a:lstStyle/>
        <a:p>
          <a:endParaRPr lang="en-GB" sz="1600" b="0"/>
        </a:p>
      </dgm:t>
    </dgm:pt>
    <dgm:pt modelId="{F4A5606E-1AB6-41C5-9357-8DAD2776A64B}" type="pres">
      <dgm:prSet presAssocID="{60BB20C2-3D96-408A-8F16-E35124E57E39}" presName="root" presStyleCnt="0">
        <dgm:presLayoutVars>
          <dgm:dir val="rev"/>
          <dgm:resizeHandles val="exact"/>
        </dgm:presLayoutVars>
      </dgm:prSet>
      <dgm:spPr/>
    </dgm:pt>
    <dgm:pt modelId="{6FBD1440-2AE3-4438-B818-7074BDB456C0}" type="pres">
      <dgm:prSet presAssocID="{60BB20C2-3D96-408A-8F16-E35124E57E39}" presName="container" presStyleCnt="0">
        <dgm:presLayoutVars>
          <dgm:dir/>
          <dgm:resizeHandles val="exact"/>
        </dgm:presLayoutVars>
      </dgm:prSet>
      <dgm:spPr/>
    </dgm:pt>
    <dgm:pt modelId="{2EC71196-7B77-46FB-BFCD-0CFC808C6738}" type="pres">
      <dgm:prSet presAssocID="{C3685FB5-70F0-4AAE-A7D2-FC6A8D07DFA6}" presName="compNode" presStyleCnt="0"/>
      <dgm:spPr/>
    </dgm:pt>
    <dgm:pt modelId="{1721A283-FA71-4437-B621-0109B8E0D759}" type="pres">
      <dgm:prSet presAssocID="{C3685FB5-70F0-4AAE-A7D2-FC6A8D07DFA6}" presName="iconBgRect" presStyleLbl="bgShp" presStyleIdx="0" presStyleCnt="7"/>
      <dgm:spPr/>
    </dgm:pt>
    <dgm:pt modelId="{68227E5A-F091-4908-A71A-35CFE1959D25}" type="pres">
      <dgm:prSet presAssocID="{C3685FB5-70F0-4AAE-A7D2-FC6A8D07DFA6}" presName="iconRect" presStyleLbl="node1" presStyleIdx="0" presStyleCnt="7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07841780-0489-48DC-8332-B64A1B713798}" type="pres">
      <dgm:prSet presAssocID="{C3685FB5-70F0-4AAE-A7D2-FC6A8D07DFA6}" presName="spaceRect" presStyleCnt="0"/>
      <dgm:spPr/>
    </dgm:pt>
    <dgm:pt modelId="{AB201E2E-4F0F-4C72-AAFC-6618BD17B556}" type="pres">
      <dgm:prSet presAssocID="{C3685FB5-70F0-4AAE-A7D2-FC6A8D07DFA6}" presName="textRect" presStyleLbl="revTx" presStyleIdx="0" presStyleCnt="7">
        <dgm:presLayoutVars>
          <dgm:chMax val="1"/>
          <dgm:chPref val="1"/>
        </dgm:presLayoutVars>
      </dgm:prSet>
      <dgm:spPr/>
    </dgm:pt>
    <dgm:pt modelId="{5FA53835-2A8F-4456-AE85-F8A11B77D5F3}" type="pres">
      <dgm:prSet presAssocID="{78AB6E6A-6528-4D38-98B7-4D9BB81B2609}" presName="sibTrans" presStyleLbl="sibTrans2D1" presStyleIdx="0" presStyleCnt="0"/>
      <dgm:spPr/>
    </dgm:pt>
    <dgm:pt modelId="{1915FA4C-8575-46DC-91C0-AE8295FEC262}" type="pres">
      <dgm:prSet presAssocID="{463F83CD-35E9-49A3-9B02-E9F3D8F4741D}" presName="compNode" presStyleCnt="0"/>
      <dgm:spPr/>
    </dgm:pt>
    <dgm:pt modelId="{79D14AB5-D6EC-47CA-909C-9CD9D7FB639E}" type="pres">
      <dgm:prSet presAssocID="{463F83CD-35E9-49A3-9B02-E9F3D8F4741D}" presName="iconBgRect" presStyleLbl="bgShp" presStyleIdx="1" presStyleCnt="7"/>
      <dgm:spPr/>
    </dgm:pt>
    <dgm:pt modelId="{48BC9C00-236D-442A-B704-6E7DE55F0042}" type="pres">
      <dgm:prSet presAssocID="{463F83CD-35E9-49A3-9B02-E9F3D8F4741D}" presName="iconRect" presStyleLbl="node1" presStyleIdx="1" presStyleCnt="7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C494C0C4-086E-410C-ADD8-4C6FF93F3450}" type="pres">
      <dgm:prSet presAssocID="{463F83CD-35E9-49A3-9B02-E9F3D8F4741D}" presName="spaceRect" presStyleCnt="0"/>
      <dgm:spPr/>
    </dgm:pt>
    <dgm:pt modelId="{1A342DC9-C228-461A-9988-44CEF68E0EF6}" type="pres">
      <dgm:prSet presAssocID="{463F83CD-35E9-49A3-9B02-E9F3D8F4741D}" presName="textRect" presStyleLbl="revTx" presStyleIdx="1" presStyleCnt="7">
        <dgm:presLayoutVars>
          <dgm:chMax val="1"/>
          <dgm:chPref val="1"/>
        </dgm:presLayoutVars>
      </dgm:prSet>
      <dgm:spPr/>
    </dgm:pt>
    <dgm:pt modelId="{D926BCFF-0A95-459C-9FAD-7B78B9427814}" type="pres">
      <dgm:prSet presAssocID="{9F9312E5-BB98-4C04-91FA-EF1E27757F83}" presName="sibTrans" presStyleLbl="sibTrans2D1" presStyleIdx="0" presStyleCnt="0"/>
      <dgm:spPr/>
    </dgm:pt>
    <dgm:pt modelId="{E4F2B55B-7128-4D92-904A-FAEAE964C31D}" type="pres">
      <dgm:prSet presAssocID="{EF31AB89-DABD-4BAF-8C94-721D6E7CC1CF}" presName="compNode" presStyleCnt="0"/>
      <dgm:spPr/>
    </dgm:pt>
    <dgm:pt modelId="{DC39E8A6-E75B-4186-97F6-D554DA10A358}" type="pres">
      <dgm:prSet presAssocID="{EF31AB89-DABD-4BAF-8C94-721D6E7CC1CF}" presName="iconBgRect" presStyleLbl="bgShp" presStyleIdx="2" presStyleCnt="7"/>
      <dgm:spPr/>
    </dgm:pt>
    <dgm:pt modelId="{0EE171B9-22FE-480E-9543-A6243C0579C6}" type="pres">
      <dgm:prSet presAssocID="{EF31AB89-DABD-4BAF-8C94-721D6E7CC1CF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A565CED1-C7AE-49BA-A05F-74DF2F90F95E}" type="pres">
      <dgm:prSet presAssocID="{EF31AB89-DABD-4BAF-8C94-721D6E7CC1CF}" presName="spaceRect" presStyleCnt="0"/>
      <dgm:spPr/>
    </dgm:pt>
    <dgm:pt modelId="{81AAA78E-84D4-4B41-B347-3F3B339C0355}" type="pres">
      <dgm:prSet presAssocID="{EF31AB89-DABD-4BAF-8C94-721D6E7CC1CF}" presName="textRect" presStyleLbl="revTx" presStyleIdx="2" presStyleCnt="7">
        <dgm:presLayoutVars>
          <dgm:chMax val="1"/>
          <dgm:chPref val="1"/>
        </dgm:presLayoutVars>
      </dgm:prSet>
      <dgm:spPr/>
    </dgm:pt>
    <dgm:pt modelId="{E8CAD865-8E04-4080-8384-486CCCBBF168}" type="pres">
      <dgm:prSet presAssocID="{4307DB55-16EA-4D94-95AC-465A0F3D3918}" presName="sibTrans" presStyleLbl="sibTrans2D1" presStyleIdx="0" presStyleCnt="0"/>
      <dgm:spPr/>
    </dgm:pt>
    <dgm:pt modelId="{EBC69064-8D97-46A7-B8B6-818410E1263C}" type="pres">
      <dgm:prSet presAssocID="{B686CCCE-C390-45D8-A247-06014B4DC698}" presName="compNode" presStyleCnt="0"/>
      <dgm:spPr/>
    </dgm:pt>
    <dgm:pt modelId="{DC6B7FA2-0FAC-4F24-B3B2-A80BAEFD21FE}" type="pres">
      <dgm:prSet presAssocID="{B686CCCE-C390-45D8-A247-06014B4DC698}" presName="iconBgRect" presStyleLbl="bgShp" presStyleIdx="3" presStyleCnt="7" custLinFactNeighborX="1374"/>
      <dgm:spPr/>
    </dgm:pt>
    <dgm:pt modelId="{4B71F764-9783-4770-BCCF-DEB6E8780F3D}" type="pres">
      <dgm:prSet presAssocID="{B686CCCE-C390-45D8-A247-06014B4DC698}" presName="iconRect" presStyleLbl="node1" presStyleIdx="3" presStyleCnt="7" custLinFactNeighborX="2369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D8684E00-C705-4C6B-9A11-DF9CC24E191A}" type="pres">
      <dgm:prSet presAssocID="{B686CCCE-C390-45D8-A247-06014B4DC698}" presName="spaceRect" presStyleCnt="0"/>
      <dgm:spPr/>
    </dgm:pt>
    <dgm:pt modelId="{A4F3AD23-F82E-4E4A-BFB8-479B86FEC038}" type="pres">
      <dgm:prSet presAssocID="{B686CCCE-C390-45D8-A247-06014B4DC698}" presName="textRect" presStyleLbl="revTx" presStyleIdx="3" presStyleCnt="7" custLinFactNeighborX="583">
        <dgm:presLayoutVars>
          <dgm:chMax val="1"/>
          <dgm:chPref val="1"/>
        </dgm:presLayoutVars>
      </dgm:prSet>
      <dgm:spPr/>
    </dgm:pt>
    <dgm:pt modelId="{F2473B86-1C5C-4F40-BD3B-A5453CEB19D6}" type="pres">
      <dgm:prSet presAssocID="{0C301DAF-3883-4557-A1DB-3B1609A72A85}" presName="sibTrans" presStyleLbl="sibTrans2D1" presStyleIdx="0" presStyleCnt="0"/>
      <dgm:spPr/>
    </dgm:pt>
    <dgm:pt modelId="{ED58B060-E8DE-4005-AF70-0AA7E41776DB}" type="pres">
      <dgm:prSet presAssocID="{D75BD49B-8D71-4838-AA9F-0FD507A1C141}" presName="compNode" presStyleCnt="0"/>
      <dgm:spPr/>
    </dgm:pt>
    <dgm:pt modelId="{3B278525-B204-4050-8885-113645B7B8BA}" type="pres">
      <dgm:prSet presAssocID="{D75BD49B-8D71-4838-AA9F-0FD507A1C141}" presName="iconBgRect" presStyleLbl="bgShp" presStyleIdx="4" presStyleCnt="7"/>
      <dgm:spPr/>
    </dgm:pt>
    <dgm:pt modelId="{B82E542F-E181-41BC-AAD3-0C334E3B591D}" type="pres">
      <dgm:prSet presAssocID="{D75BD49B-8D71-4838-AA9F-0FD507A1C141}" presName="iconRect" presStyleLbl="node1" presStyleIdx="4" presStyleCnt="7"/>
      <dgm:spPr>
        <a:blipFill rotWithShape="1">
          <a:blip xmlns:r="http://schemas.openxmlformats.org/officeDocument/2006/relationships" r:embed="rId9"/>
          <a:srcRect/>
          <a:stretch>
            <a:fillRect t="-1000" b="-1000"/>
          </a:stretch>
        </a:blipFill>
        <a:ln>
          <a:noFill/>
        </a:ln>
      </dgm:spPr>
    </dgm:pt>
    <dgm:pt modelId="{8709AE52-BE35-4D9F-AD0A-745C8AACEE6E}" type="pres">
      <dgm:prSet presAssocID="{D75BD49B-8D71-4838-AA9F-0FD507A1C141}" presName="spaceRect" presStyleCnt="0"/>
      <dgm:spPr/>
    </dgm:pt>
    <dgm:pt modelId="{845AE36A-EBF0-4399-8AE1-B466BE3BE727}" type="pres">
      <dgm:prSet presAssocID="{D75BD49B-8D71-4838-AA9F-0FD507A1C141}" presName="textRect" presStyleLbl="revTx" presStyleIdx="4" presStyleCnt="7">
        <dgm:presLayoutVars>
          <dgm:chMax val="1"/>
          <dgm:chPref val="1"/>
        </dgm:presLayoutVars>
      </dgm:prSet>
      <dgm:spPr/>
    </dgm:pt>
    <dgm:pt modelId="{61620025-E969-490C-BDC2-118B3C1C0BA4}" type="pres">
      <dgm:prSet presAssocID="{C5C5E009-1121-429E-8EDA-A11F17CB1F23}" presName="sibTrans" presStyleLbl="sibTrans2D1" presStyleIdx="0" presStyleCnt="0"/>
      <dgm:spPr/>
    </dgm:pt>
    <dgm:pt modelId="{54BB2951-E7DB-4FE7-ACD5-2394F81D929D}" type="pres">
      <dgm:prSet presAssocID="{B0E64EBC-400C-45FA-9BA7-BED5831777C6}" presName="compNode" presStyleCnt="0"/>
      <dgm:spPr/>
    </dgm:pt>
    <dgm:pt modelId="{AF0FD4AA-D020-4378-ACFB-B4F54F780835}" type="pres">
      <dgm:prSet presAssocID="{B0E64EBC-400C-45FA-9BA7-BED5831777C6}" presName="iconBgRect" presStyleLbl="bgShp" presStyleIdx="5" presStyleCnt="7"/>
      <dgm:spPr/>
    </dgm:pt>
    <dgm:pt modelId="{D32CB95B-30A2-498E-B51C-A037ADAD7428}" type="pres">
      <dgm:prSet presAssocID="{B0E64EBC-400C-45FA-9BA7-BED5831777C6}" presName="iconRect" presStyleLbl="node1" presStyleIdx="5" presStyleCnt="7"/>
      <dgm:spPr>
        <a:blipFill rotWithShape="1"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</dgm:spPr>
    </dgm:pt>
    <dgm:pt modelId="{F70CEB3B-4228-4D33-825F-C8F975532F4B}" type="pres">
      <dgm:prSet presAssocID="{B0E64EBC-400C-45FA-9BA7-BED5831777C6}" presName="spaceRect" presStyleCnt="0"/>
      <dgm:spPr/>
    </dgm:pt>
    <dgm:pt modelId="{658913C7-864F-45A1-96A0-7867349FCCC2}" type="pres">
      <dgm:prSet presAssocID="{B0E64EBC-400C-45FA-9BA7-BED5831777C6}" presName="textRect" presStyleLbl="revTx" presStyleIdx="5" presStyleCnt="7">
        <dgm:presLayoutVars>
          <dgm:chMax val="1"/>
          <dgm:chPref val="1"/>
        </dgm:presLayoutVars>
      </dgm:prSet>
      <dgm:spPr/>
    </dgm:pt>
    <dgm:pt modelId="{992CEBC8-C69A-4BD5-B023-DA78735D2A21}" type="pres">
      <dgm:prSet presAssocID="{D99B1791-D455-4053-8651-A11F64C30DAC}" presName="sibTrans" presStyleLbl="sibTrans2D1" presStyleIdx="0" presStyleCnt="0"/>
      <dgm:spPr/>
    </dgm:pt>
    <dgm:pt modelId="{AD7AB146-3039-49D3-AA88-B80278FE7846}" type="pres">
      <dgm:prSet presAssocID="{4E3F8378-149A-44E5-A098-29086A0F3563}" presName="compNode" presStyleCnt="0"/>
      <dgm:spPr/>
    </dgm:pt>
    <dgm:pt modelId="{BABF78A3-2E58-4C65-8705-E2DBE529E797}" type="pres">
      <dgm:prSet presAssocID="{4E3F8378-149A-44E5-A098-29086A0F3563}" presName="iconBgRect" presStyleLbl="bgShp" presStyleIdx="6" presStyleCnt="7"/>
      <dgm:spPr/>
    </dgm:pt>
    <dgm:pt modelId="{12237B82-2003-4527-9D92-4CB8D450AF00}" type="pres">
      <dgm:prSet presAssocID="{4E3F8378-149A-44E5-A098-29086A0F3563}" presName="iconRect" presStyleLbl="node1" presStyleIdx="6" presStyleCnt="7"/>
      <dgm:spPr>
        <a:blipFill rotWithShape="1"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</dgm:spPr>
    </dgm:pt>
    <dgm:pt modelId="{A1A31804-1980-4BA2-9F98-BB20DB1E30AF}" type="pres">
      <dgm:prSet presAssocID="{4E3F8378-149A-44E5-A098-29086A0F3563}" presName="spaceRect" presStyleCnt="0"/>
      <dgm:spPr/>
    </dgm:pt>
    <dgm:pt modelId="{1B5F0133-A1DB-4443-93BC-7DB87AD4D635}" type="pres">
      <dgm:prSet presAssocID="{4E3F8378-149A-44E5-A098-29086A0F3563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68C48F0C-3597-42FA-8E3B-64A759B4DF37}" type="presOf" srcId="{D99B1791-D455-4053-8651-A11F64C30DAC}" destId="{992CEBC8-C69A-4BD5-B023-DA78735D2A21}" srcOrd="0" destOrd="0" presId="urn:microsoft.com/office/officeart/2018/2/layout/IconCircleList"/>
    <dgm:cxn modelId="{8C700A20-66F3-41D2-8676-A2462099C571}" srcId="{60BB20C2-3D96-408A-8F16-E35124E57E39}" destId="{C3685FB5-70F0-4AAE-A7D2-FC6A8D07DFA6}" srcOrd="0" destOrd="0" parTransId="{365FC782-0D47-430C-B1E4-C3EF2C8B4A19}" sibTransId="{78AB6E6A-6528-4D38-98B7-4D9BB81B2609}"/>
    <dgm:cxn modelId="{E15CAA20-0187-4080-8F6F-E694599F559E}" type="presOf" srcId="{463F83CD-35E9-49A3-9B02-E9F3D8F4741D}" destId="{1A342DC9-C228-461A-9988-44CEF68E0EF6}" srcOrd="0" destOrd="0" presId="urn:microsoft.com/office/officeart/2018/2/layout/IconCircleList"/>
    <dgm:cxn modelId="{29570D21-67E1-4742-9315-44295F91A2F7}" type="presOf" srcId="{B0E64EBC-400C-45FA-9BA7-BED5831777C6}" destId="{658913C7-864F-45A1-96A0-7867349FCCC2}" srcOrd="0" destOrd="0" presId="urn:microsoft.com/office/officeart/2018/2/layout/IconCircleList"/>
    <dgm:cxn modelId="{79B4E22D-A6D7-4229-BB6C-C145A4A0F215}" srcId="{60BB20C2-3D96-408A-8F16-E35124E57E39}" destId="{4E3F8378-149A-44E5-A098-29086A0F3563}" srcOrd="6" destOrd="0" parTransId="{3CD54BA5-0A40-4635-B04C-E038426BAEC8}" sibTransId="{F59195A0-BBC4-4BE6-93F1-1CB37A8A45F2}"/>
    <dgm:cxn modelId="{AFDD232F-0683-4789-AE84-2D7E61F0E1C7}" type="presOf" srcId="{0C301DAF-3883-4557-A1DB-3B1609A72A85}" destId="{F2473B86-1C5C-4F40-BD3B-A5453CEB19D6}" srcOrd="0" destOrd="0" presId="urn:microsoft.com/office/officeart/2018/2/layout/IconCircleList"/>
    <dgm:cxn modelId="{79D49A5E-8783-4730-8C81-67B57AF704AC}" type="presOf" srcId="{C3685FB5-70F0-4AAE-A7D2-FC6A8D07DFA6}" destId="{AB201E2E-4F0F-4C72-AAFC-6618BD17B556}" srcOrd="0" destOrd="0" presId="urn:microsoft.com/office/officeart/2018/2/layout/IconCircleList"/>
    <dgm:cxn modelId="{91299A42-7B42-4322-9ECE-B1E92DEAA510}" type="presOf" srcId="{60BB20C2-3D96-408A-8F16-E35124E57E39}" destId="{F4A5606E-1AB6-41C5-9357-8DAD2776A64B}" srcOrd="0" destOrd="0" presId="urn:microsoft.com/office/officeart/2018/2/layout/IconCircleList"/>
    <dgm:cxn modelId="{30B1FA65-F71F-4F8A-A209-E3032FAEFEFB}" srcId="{60BB20C2-3D96-408A-8F16-E35124E57E39}" destId="{B686CCCE-C390-45D8-A247-06014B4DC698}" srcOrd="3" destOrd="0" parTransId="{4BFD98BD-A426-4144-A27B-640B6FB6B0B0}" sibTransId="{0C301DAF-3883-4557-A1DB-3B1609A72A85}"/>
    <dgm:cxn modelId="{C0E2D86D-B6AB-4671-844D-0A08143FE1D5}" type="presOf" srcId="{D75BD49B-8D71-4838-AA9F-0FD507A1C141}" destId="{845AE36A-EBF0-4399-8AE1-B466BE3BE727}" srcOrd="0" destOrd="0" presId="urn:microsoft.com/office/officeart/2018/2/layout/IconCircleList"/>
    <dgm:cxn modelId="{FA9B077B-CE73-410E-8961-688163BE555B}" srcId="{60BB20C2-3D96-408A-8F16-E35124E57E39}" destId="{463F83CD-35E9-49A3-9B02-E9F3D8F4741D}" srcOrd="1" destOrd="0" parTransId="{D63B7CD2-4A99-4694-9756-FCE4EF57F978}" sibTransId="{9F9312E5-BB98-4C04-91FA-EF1E27757F83}"/>
    <dgm:cxn modelId="{56AFC385-3731-4FFE-BAF9-8F002DF5CDE8}" type="presOf" srcId="{4E3F8378-149A-44E5-A098-29086A0F3563}" destId="{1B5F0133-A1DB-4443-93BC-7DB87AD4D635}" srcOrd="0" destOrd="0" presId="urn:microsoft.com/office/officeart/2018/2/layout/IconCircleList"/>
    <dgm:cxn modelId="{0BD1BA89-299B-4307-8B51-9C320938FC92}" type="presOf" srcId="{EF31AB89-DABD-4BAF-8C94-721D6E7CC1CF}" destId="{81AAA78E-84D4-4B41-B347-3F3B339C0355}" srcOrd="0" destOrd="0" presId="urn:microsoft.com/office/officeart/2018/2/layout/IconCircleList"/>
    <dgm:cxn modelId="{23EE818A-B185-4C01-B7F7-A46535C66657}" type="presOf" srcId="{4307DB55-16EA-4D94-95AC-465A0F3D3918}" destId="{E8CAD865-8E04-4080-8384-486CCCBBF168}" srcOrd="0" destOrd="0" presId="urn:microsoft.com/office/officeart/2018/2/layout/IconCircleList"/>
    <dgm:cxn modelId="{05E49894-CAF2-4712-AB26-20F280C90E4A}" type="presOf" srcId="{78AB6E6A-6528-4D38-98B7-4D9BB81B2609}" destId="{5FA53835-2A8F-4456-AE85-F8A11B77D5F3}" srcOrd="0" destOrd="0" presId="urn:microsoft.com/office/officeart/2018/2/layout/IconCircleList"/>
    <dgm:cxn modelId="{80B4059B-2F1F-4E7A-B8C2-B6FC9986D1E4}" srcId="{60BB20C2-3D96-408A-8F16-E35124E57E39}" destId="{B0E64EBC-400C-45FA-9BA7-BED5831777C6}" srcOrd="5" destOrd="0" parTransId="{BCC8BCC6-1482-4B3A-8491-38DBF19A4162}" sibTransId="{D99B1791-D455-4053-8651-A11F64C30DAC}"/>
    <dgm:cxn modelId="{1794AFC0-F9F0-4C05-9262-1AFB661654C0}" srcId="{60BB20C2-3D96-408A-8F16-E35124E57E39}" destId="{D75BD49B-8D71-4838-AA9F-0FD507A1C141}" srcOrd="4" destOrd="0" parTransId="{6B4F2320-BFC1-4C8D-AFCD-E3B8A493DEE6}" sibTransId="{C5C5E009-1121-429E-8EDA-A11F17CB1F23}"/>
    <dgm:cxn modelId="{D510FCC2-E2E4-46F3-94D7-E808182A38C1}" srcId="{60BB20C2-3D96-408A-8F16-E35124E57E39}" destId="{EF31AB89-DABD-4BAF-8C94-721D6E7CC1CF}" srcOrd="2" destOrd="0" parTransId="{C5FCDE7E-305B-4B4C-8AE4-49FA1910AE52}" sibTransId="{4307DB55-16EA-4D94-95AC-465A0F3D3918}"/>
    <dgm:cxn modelId="{DDF22BCC-13CB-4A7F-947C-DFA978443843}" type="presOf" srcId="{9F9312E5-BB98-4C04-91FA-EF1E27757F83}" destId="{D926BCFF-0A95-459C-9FAD-7B78B9427814}" srcOrd="0" destOrd="0" presId="urn:microsoft.com/office/officeart/2018/2/layout/IconCircleList"/>
    <dgm:cxn modelId="{8257F2D3-3CB4-4EB0-BA92-0A9F21B1D1FD}" type="presOf" srcId="{B686CCCE-C390-45D8-A247-06014B4DC698}" destId="{A4F3AD23-F82E-4E4A-BFB8-479B86FEC038}" srcOrd="0" destOrd="0" presId="urn:microsoft.com/office/officeart/2018/2/layout/IconCircleList"/>
    <dgm:cxn modelId="{981C79D8-6568-4372-9079-A6CD224989C0}" type="presOf" srcId="{C5C5E009-1121-429E-8EDA-A11F17CB1F23}" destId="{61620025-E969-490C-BDC2-118B3C1C0BA4}" srcOrd="0" destOrd="0" presId="urn:microsoft.com/office/officeart/2018/2/layout/IconCircleList"/>
    <dgm:cxn modelId="{E281DD8E-9017-43C4-AF27-1E6A90E5EA9C}" type="presParOf" srcId="{F4A5606E-1AB6-41C5-9357-8DAD2776A64B}" destId="{6FBD1440-2AE3-4438-B818-7074BDB456C0}" srcOrd="0" destOrd="0" presId="urn:microsoft.com/office/officeart/2018/2/layout/IconCircleList"/>
    <dgm:cxn modelId="{8492DD8A-7FE6-4007-B065-6926044FC930}" type="presParOf" srcId="{6FBD1440-2AE3-4438-B818-7074BDB456C0}" destId="{2EC71196-7B77-46FB-BFCD-0CFC808C6738}" srcOrd="0" destOrd="0" presId="urn:microsoft.com/office/officeart/2018/2/layout/IconCircleList"/>
    <dgm:cxn modelId="{4314EB48-3B48-4E0E-B37C-DECB084158F5}" type="presParOf" srcId="{2EC71196-7B77-46FB-BFCD-0CFC808C6738}" destId="{1721A283-FA71-4437-B621-0109B8E0D759}" srcOrd="0" destOrd="0" presId="urn:microsoft.com/office/officeart/2018/2/layout/IconCircleList"/>
    <dgm:cxn modelId="{889EEBD9-4E30-47C3-A01D-52F14D068B0D}" type="presParOf" srcId="{2EC71196-7B77-46FB-BFCD-0CFC808C6738}" destId="{68227E5A-F091-4908-A71A-35CFE1959D25}" srcOrd="1" destOrd="0" presId="urn:microsoft.com/office/officeart/2018/2/layout/IconCircleList"/>
    <dgm:cxn modelId="{3C3E8C94-6B2F-4206-BA92-F45461C6DBFA}" type="presParOf" srcId="{2EC71196-7B77-46FB-BFCD-0CFC808C6738}" destId="{07841780-0489-48DC-8332-B64A1B713798}" srcOrd="2" destOrd="0" presId="urn:microsoft.com/office/officeart/2018/2/layout/IconCircleList"/>
    <dgm:cxn modelId="{EF02B67E-DF6F-477A-8216-FF1CB0E67358}" type="presParOf" srcId="{2EC71196-7B77-46FB-BFCD-0CFC808C6738}" destId="{AB201E2E-4F0F-4C72-AAFC-6618BD17B556}" srcOrd="3" destOrd="0" presId="urn:microsoft.com/office/officeart/2018/2/layout/IconCircleList"/>
    <dgm:cxn modelId="{40C21528-FE52-4BBF-9573-6BBC9CA34598}" type="presParOf" srcId="{6FBD1440-2AE3-4438-B818-7074BDB456C0}" destId="{5FA53835-2A8F-4456-AE85-F8A11B77D5F3}" srcOrd="1" destOrd="0" presId="urn:microsoft.com/office/officeart/2018/2/layout/IconCircleList"/>
    <dgm:cxn modelId="{2D9E2D2C-8999-4189-B606-762C19997B2F}" type="presParOf" srcId="{6FBD1440-2AE3-4438-B818-7074BDB456C0}" destId="{1915FA4C-8575-46DC-91C0-AE8295FEC262}" srcOrd="2" destOrd="0" presId="urn:microsoft.com/office/officeart/2018/2/layout/IconCircleList"/>
    <dgm:cxn modelId="{C48E9F32-4B74-49C0-9FC7-B3FDCAE2F930}" type="presParOf" srcId="{1915FA4C-8575-46DC-91C0-AE8295FEC262}" destId="{79D14AB5-D6EC-47CA-909C-9CD9D7FB639E}" srcOrd="0" destOrd="0" presId="urn:microsoft.com/office/officeart/2018/2/layout/IconCircleList"/>
    <dgm:cxn modelId="{E459CCEA-4528-487B-B4FE-D2B9316558AA}" type="presParOf" srcId="{1915FA4C-8575-46DC-91C0-AE8295FEC262}" destId="{48BC9C00-236D-442A-B704-6E7DE55F0042}" srcOrd="1" destOrd="0" presId="urn:microsoft.com/office/officeart/2018/2/layout/IconCircleList"/>
    <dgm:cxn modelId="{A39AF1B8-0F08-40E7-B78B-7CA16241ED87}" type="presParOf" srcId="{1915FA4C-8575-46DC-91C0-AE8295FEC262}" destId="{C494C0C4-086E-410C-ADD8-4C6FF93F3450}" srcOrd="2" destOrd="0" presId="urn:microsoft.com/office/officeart/2018/2/layout/IconCircleList"/>
    <dgm:cxn modelId="{D23C8B10-887F-4460-BB6D-79205AAB21D7}" type="presParOf" srcId="{1915FA4C-8575-46DC-91C0-AE8295FEC262}" destId="{1A342DC9-C228-461A-9988-44CEF68E0EF6}" srcOrd="3" destOrd="0" presId="urn:microsoft.com/office/officeart/2018/2/layout/IconCircleList"/>
    <dgm:cxn modelId="{36A5C8C1-33A9-4FE7-AE31-A3AE32F92E10}" type="presParOf" srcId="{6FBD1440-2AE3-4438-B818-7074BDB456C0}" destId="{D926BCFF-0A95-459C-9FAD-7B78B9427814}" srcOrd="3" destOrd="0" presId="urn:microsoft.com/office/officeart/2018/2/layout/IconCircleList"/>
    <dgm:cxn modelId="{E8DE5840-2012-4553-B7CD-90384E7C78CF}" type="presParOf" srcId="{6FBD1440-2AE3-4438-B818-7074BDB456C0}" destId="{E4F2B55B-7128-4D92-904A-FAEAE964C31D}" srcOrd="4" destOrd="0" presId="urn:microsoft.com/office/officeart/2018/2/layout/IconCircleList"/>
    <dgm:cxn modelId="{39FB1859-389A-4A69-953C-5B1E218F187F}" type="presParOf" srcId="{E4F2B55B-7128-4D92-904A-FAEAE964C31D}" destId="{DC39E8A6-E75B-4186-97F6-D554DA10A358}" srcOrd="0" destOrd="0" presId="urn:microsoft.com/office/officeart/2018/2/layout/IconCircleList"/>
    <dgm:cxn modelId="{B810F031-6CFD-4DBD-953E-EE029D82F42C}" type="presParOf" srcId="{E4F2B55B-7128-4D92-904A-FAEAE964C31D}" destId="{0EE171B9-22FE-480E-9543-A6243C0579C6}" srcOrd="1" destOrd="0" presId="urn:microsoft.com/office/officeart/2018/2/layout/IconCircleList"/>
    <dgm:cxn modelId="{4EFD0897-859D-49D5-B9D6-D37162F71278}" type="presParOf" srcId="{E4F2B55B-7128-4D92-904A-FAEAE964C31D}" destId="{A565CED1-C7AE-49BA-A05F-74DF2F90F95E}" srcOrd="2" destOrd="0" presId="urn:microsoft.com/office/officeart/2018/2/layout/IconCircleList"/>
    <dgm:cxn modelId="{A399717C-08E4-46CD-A645-45D6BC6CD0EC}" type="presParOf" srcId="{E4F2B55B-7128-4D92-904A-FAEAE964C31D}" destId="{81AAA78E-84D4-4B41-B347-3F3B339C0355}" srcOrd="3" destOrd="0" presId="urn:microsoft.com/office/officeart/2018/2/layout/IconCircleList"/>
    <dgm:cxn modelId="{8DC1E55C-C2FA-4FAD-88AF-6EB4B2BC33B0}" type="presParOf" srcId="{6FBD1440-2AE3-4438-B818-7074BDB456C0}" destId="{E8CAD865-8E04-4080-8384-486CCCBBF168}" srcOrd="5" destOrd="0" presId="urn:microsoft.com/office/officeart/2018/2/layout/IconCircleList"/>
    <dgm:cxn modelId="{1016B06D-6647-4F1E-9821-E810765C52E7}" type="presParOf" srcId="{6FBD1440-2AE3-4438-B818-7074BDB456C0}" destId="{EBC69064-8D97-46A7-B8B6-818410E1263C}" srcOrd="6" destOrd="0" presId="urn:microsoft.com/office/officeart/2018/2/layout/IconCircleList"/>
    <dgm:cxn modelId="{5240D506-3757-4E54-9930-EA253F78DE39}" type="presParOf" srcId="{EBC69064-8D97-46A7-B8B6-818410E1263C}" destId="{DC6B7FA2-0FAC-4F24-B3B2-A80BAEFD21FE}" srcOrd="0" destOrd="0" presId="urn:microsoft.com/office/officeart/2018/2/layout/IconCircleList"/>
    <dgm:cxn modelId="{6D7D3AAF-A0CB-4F78-8E02-9BE4E251D744}" type="presParOf" srcId="{EBC69064-8D97-46A7-B8B6-818410E1263C}" destId="{4B71F764-9783-4770-BCCF-DEB6E8780F3D}" srcOrd="1" destOrd="0" presId="urn:microsoft.com/office/officeart/2018/2/layout/IconCircleList"/>
    <dgm:cxn modelId="{F79C917F-69B2-4495-A2A4-294FE466639F}" type="presParOf" srcId="{EBC69064-8D97-46A7-B8B6-818410E1263C}" destId="{D8684E00-C705-4C6B-9A11-DF9CC24E191A}" srcOrd="2" destOrd="0" presId="urn:microsoft.com/office/officeart/2018/2/layout/IconCircleList"/>
    <dgm:cxn modelId="{8E4E094B-9857-40E5-8993-2DC9C30F3ACE}" type="presParOf" srcId="{EBC69064-8D97-46A7-B8B6-818410E1263C}" destId="{A4F3AD23-F82E-4E4A-BFB8-479B86FEC038}" srcOrd="3" destOrd="0" presId="urn:microsoft.com/office/officeart/2018/2/layout/IconCircleList"/>
    <dgm:cxn modelId="{7F009063-C971-44A1-808F-DD207D936B58}" type="presParOf" srcId="{6FBD1440-2AE3-4438-B818-7074BDB456C0}" destId="{F2473B86-1C5C-4F40-BD3B-A5453CEB19D6}" srcOrd="7" destOrd="0" presId="urn:microsoft.com/office/officeart/2018/2/layout/IconCircleList"/>
    <dgm:cxn modelId="{5758D240-F47C-4B93-943D-060BD516424E}" type="presParOf" srcId="{6FBD1440-2AE3-4438-B818-7074BDB456C0}" destId="{ED58B060-E8DE-4005-AF70-0AA7E41776DB}" srcOrd="8" destOrd="0" presId="urn:microsoft.com/office/officeart/2018/2/layout/IconCircleList"/>
    <dgm:cxn modelId="{3EAE649A-1AC7-4510-94CD-3F5F1EAF9186}" type="presParOf" srcId="{ED58B060-E8DE-4005-AF70-0AA7E41776DB}" destId="{3B278525-B204-4050-8885-113645B7B8BA}" srcOrd="0" destOrd="0" presId="urn:microsoft.com/office/officeart/2018/2/layout/IconCircleList"/>
    <dgm:cxn modelId="{2B2EE31E-6082-4676-810D-41F6C515A424}" type="presParOf" srcId="{ED58B060-E8DE-4005-AF70-0AA7E41776DB}" destId="{B82E542F-E181-41BC-AAD3-0C334E3B591D}" srcOrd="1" destOrd="0" presId="urn:microsoft.com/office/officeart/2018/2/layout/IconCircleList"/>
    <dgm:cxn modelId="{D0180E27-3D1F-4E8B-9C01-E21898EE3C5B}" type="presParOf" srcId="{ED58B060-E8DE-4005-AF70-0AA7E41776DB}" destId="{8709AE52-BE35-4D9F-AD0A-745C8AACEE6E}" srcOrd="2" destOrd="0" presId="urn:microsoft.com/office/officeart/2018/2/layout/IconCircleList"/>
    <dgm:cxn modelId="{499D9FBB-D8C9-4933-8F3E-05C766384065}" type="presParOf" srcId="{ED58B060-E8DE-4005-AF70-0AA7E41776DB}" destId="{845AE36A-EBF0-4399-8AE1-B466BE3BE727}" srcOrd="3" destOrd="0" presId="urn:microsoft.com/office/officeart/2018/2/layout/IconCircleList"/>
    <dgm:cxn modelId="{0C9F25B0-1E48-46B3-A230-6BA4B70F777E}" type="presParOf" srcId="{6FBD1440-2AE3-4438-B818-7074BDB456C0}" destId="{61620025-E969-490C-BDC2-118B3C1C0BA4}" srcOrd="9" destOrd="0" presId="urn:microsoft.com/office/officeart/2018/2/layout/IconCircleList"/>
    <dgm:cxn modelId="{B6FC77E3-7C90-4A69-AFCA-DB66A2B14625}" type="presParOf" srcId="{6FBD1440-2AE3-4438-B818-7074BDB456C0}" destId="{54BB2951-E7DB-4FE7-ACD5-2394F81D929D}" srcOrd="10" destOrd="0" presId="urn:microsoft.com/office/officeart/2018/2/layout/IconCircleList"/>
    <dgm:cxn modelId="{59CA4B5D-8280-4BF3-8DCD-37E581524189}" type="presParOf" srcId="{54BB2951-E7DB-4FE7-ACD5-2394F81D929D}" destId="{AF0FD4AA-D020-4378-ACFB-B4F54F780835}" srcOrd="0" destOrd="0" presId="urn:microsoft.com/office/officeart/2018/2/layout/IconCircleList"/>
    <dgm:cxn modelId="{1177D8F9-7EEF-4ADC-8D8B-68E2985C4B0F}" type="presParOf" srcId="{54BB2951-E7DB-4FE7-ACD5-2394F81D929D}" destId="{D32CB95B-30A2-498E-B51C-A037ADAD7428}" srcOrd="1" destOrd="0" presId="urn:microsoft.com/office/officeart/2018/2/layout/IconCircleList"/>
    <dgm:cxn modelId="{2AC43E34-C279-41A7-AD65-EDC65E43FE3B}" type="presParOf" srcId="{54BB2951-E7DB-4FE7-ACD5-2394F81D929D}" destId="{F70CEB3B-4228-4D33-825F-C8F975532F4B}" srcOrd="2" destOrd="0" presId="urn:microsoft.com/office/officeart/2018/2/layout/IconCircleList"/>
    <dgm:cxn modelId="{7E069365-4EB0-4632-BC7E-91CD382F11DD}" type="presParOf" srcId="{54BB2951-E7DB-4FE7-ACD5-2394F81D929D}" destId="{658913C7-864F-45A1-96A0-7867349FCCC2}" srcOrd="3" destOrd="0" presId="urn:microsoft.com/office/officeart/2018/2/layout/IconCircleList"/>
    <dgm:cxn modelId="{60F4606D-5890-4B5F-8F38-4CE7A967E16D}" type="presParOf" srcId="{6FBD1440-2AE3-4438-B818-7074BDB456C0}" destId="{992CEBC8-C69A-4BD5-B023-DA78735D2A21}" srcOrd="11" destOrd="0" presId="urn:microsoft.com/office/officeart/2018/2/layout/IconCircleList"/>
    <dgm:cxn modelId="{6F339B7F-B697-499B-800F-2C0EB06F8989}" type="presParOf" srcId="{6FBD1440-2AE3-4438-B818-7074BDB456C0}" destId="{AD7AB146-3039-49D3-AA88-B80278FE7846}" srcOrd="12" destOrd="0" presId="urn:microsoft.com/office/officeart/2018/2/layout/IconCircleList"/>
    <dgm:cxn modelId="{A0BD89B1-D903-4DF1-B5E5-89C9F42447AF}" type="presParOf" srcId="{AD7AB146-3039-49D3-AA88-B80278FE7846}" destId="{BABF78A3-2E58-4C65-8705-E2DBE529E797}" srcOrd="0" destOrd="0" presId="urn:microsoft.com/office/officeart/2018/2/layout/IconCircleList"/>
    <dgm:cxn modelId="{44CA8893-3031-423C-A543-63A84C3F42D5}" type="presParOf" srcId="{AD7AB146-3039-49D3-AA88-B80278FE7846}" destId="{12237B82-2003-4527-9D92-4CB8D450AF00}" srcOrd="1" destOrd="0" presId="urn:microsoft.com/office/officeart/2018/2/layout/IconCircleList"/>
    <dgm:cxn modelId="{2D8B8A42-899D-4B1C-8068-E26193F025D5}" type="presParOf" srcId="{AD7AB146-3039-49D3-AA88-B80278FE7846}" destId="{A1A31804-1980-4BA2-9F98-BB20DB1E30AF}" srcOrd="2" destOrd="0" presId="urn:microsoft.com/office/officeart/2018/2/layout/IconCircleList"/>
    <dgm:cxn modelId="{51496501-2D14-4466-AA06-E286040576FE}" type="presParOf" srcId="{AD7AB146-3039-49D3-AA88-B80278FE7846}" destId="{1B5F0133-A1DB-4443-93BC-7DB87AD4D63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7E859-2DCC-45AA-9DD0-9A189E2E9F0F}">
      <dsp:nvSpPr>
        <dsp:cNvPr id="0" name=""/>
        <dsp:cNvSpPr/>
      </dsp:nvSpPr>
      <dsp:spPr>
        <a:xfrm>
          <a:off x="0" y="437"/>
          <a:ext cx="99460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05604-53F5-4954-951D-6E66CD92BBAA}">
      <dsp:nvSpPr>
        <dsp:cNvPr id="0" name=""/>
        <dsp:cNvSpPr/>
      </dsp:nvSpPr>
      <dsp:spPr>
        <a:xfrm>
          <a:off x="0" y="437"/>
          <a:ext cx="9946056" cy="716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>
              <a:latin typeface="Gill Sans Std Light" panose="020B0302020104020203" pitchFamily="34" charset="0"/>
            </a:rPr>
            <a:t>Introduction</a:t>
          </a:r>
          <a:endParaRPr lang="en-US" sz="3400" kern="1200" dirty="0">
            <a:latin typeface="Gill Sans Std Light" panose="020B0302020104020203" pitchFamily="34" charset="0"/>
          </a:endParaRPr>
        </a:p>
      </dsp:txBody>
      <dsp:txXfrm>
        <a:off x="0" y="437"/>
        <a:ext cx="9946056" cy="716105"/>
      </dsp:txXfrm>
    </dsp:sp>
    <dsp:sp modelId="{5933040A-B608-40C7-9D2E-4614676F5225}">
      <dsp:nvSpPr>
        <dsp:cNvPr id="0" name=""/>
        <dsp:cNvSpPr/>
      </dsp:nvSpPr>
      <dsp:spPr>
        <a:xfrm>
          <a:off x="0" y="716542"/>
          <a:ext cx="994605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9EC37-8618-4711-AB4D-854B340D2F08}">
      <dsp:nvSpPr>
        <dsp:cNvPr id="0" name=""/>
        <dsp:cNvSpPr/>
      </dsp:nvSpPr>
      <dsp:spPr>
        <a:xfrm>
          <a:off x="0" y="716542"/>
          <a:ext cx="9946056" cy="716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>
              <a:latin typeface="Gill Sans Std Light" panose="020B0302020104020203" pitchFamily="34" charset="0"/>
            </a:rPr>
            <a:t>Analysis</a:t>
          </a:r>
          <a:endParaRPr lang="en-US" sz="3400" kern="1200" dirty="0">
            <a:latin typeface="Gill Sans Std Light" panose="020B0302020104020203" pitchFamily="34" charset="0"/>
          </a:endParaRPr>
        </a:p>
      </dsp:txBody>
      <dsp:txXfrm>
        <a:off x="0" y="716542"/>
        <a:ext cx="9946056" cy="716105"/>
      </dsp:txXfrm>
    </dsp:sp>
    <dsp:sp modelId="{EF6A6623-57BA-4D45-AD1B-250BE85E96F4}">
      <dsp:nvSpPr>
        <dsp:cNvPr id="0" name=""/>
        <dsp:cNvSpPr/>
      </dsp:nvSpPr>
      <dsp:spPr>
        <a:xfrm>
          <a:off x="0" y="1432647"/>
          <a:ext cx="994605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2F0BA-6689-45F9-BD09-FCD19A963AAB}">
      <dsp:nvSpPr>
        <dsp:cNvPr id="0" name=""/>
        <dsp:cNvSpPr/>
      </dsp:nvSpPr>
      <dsp:spPr>
        <a:xfrm>
          <a:off x="0" y="1432647"/>
          <a:ext cx="9946056" cy="716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>
              <a:latin typeface="Gill Sans Std Light" panose="020B0302020104020203" pitchFamily="34" charset="0"/>
            </a:rPr>
            <a:t>Conception</a:t>
          </a:r>
          <a:endParaRPr lang="en-US" sz="3400" kern="1200" dirty="0">
            <a:latin typeface="Gill Sans Std Light" panose="020B0302020104020203" pitchFamily="34" charset="0"/>
          </a:endParaRPr>
        </a:p>
      </dsp:txBody>
      <dsp:txXfrm>
        <a:off x="0" y="1432647"/>
        <a:ext cx="9946056" cy="716105"/>
      </dsp:txXfrm>
    </dsp:sp>
    <dsp:sp modelId="{69D73CAB-2B2F-4EF1-BABF-C1C788BA8C77}">
      <dsp:nvSpPr>
        <dsp:cNvPr id="0" name=""/>
        <dsp:cNvSpPr/>
      </dsp:nvSpPr>
      <dsp:spPr>
        <a:xfrm>
          <a:off x="0" y="2148752"/>
          <a:ext cx="994605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5DDB8-639B-4605-AF32-45D64505A568}">
      <dsp:nvSpPr>
        <dsp:cNvPr id="0" name=""/>
        <dsp:cNvSpPr/>
      </dsp:nvSpPr>
      <dsp:spPr>
        <a:xfrm>
          <a:off x="0" y="2148752"/>
          <a:ext cx="9946056" cy="716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>
              <a:latin typeface="Gill Sans Std Light" panose="020B0302020104020203" pitchFamily="34" charset="0"/>
            </a:rPr>
            <a:t>Tests and Results</a:t>
          </a:r>
          <a:endParaRPr lang="en-US" sz="3400" kern="1200" dirty="0">
            <a:latin typeface="Gill Sans Std Light" panose="020B0302020104020203" pitchFamily="34" charset="0"/>
          </a:endParaRPr>
        </a:p>
      </dsp:txBody>
      <dsp:txXfrm>
        <a:off x="0" y="2148752"/>
        <a:ext cx="9946056" cy="716105"/>
      </dsp:txXfrm>
    </dsp:sp>
    <dsp:sp modelId="{8B504091-E4AA-4ABA-B98C-1EE00ADC6446}">
      <dsp:nvSpPr>
        <dsp:cNvPr id="0" name=""/>
        <dsp:cNvSpPr/>
      </dsp:nvSpPr>
      <dsp:spPr>
        <a:xfrm>
          <a:off x="0" y="2864857"/>
          <a:ext cx="994605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B724B-B8BA-4373-BF91-3C7486663FDC}">
      <dsp:nvSpPr>
        <dsp:cNvPr id="0" name=""/>
        <dsp:cNvSpPr/>
      </dsp:nvSpPr>
      <dsp:spPr>
        <a:xfrm>
          <a:off x="0" y="2864857"/>
          <a:ext cx="9946056" cy="716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>
              <a:latin typeface="Gill Sans Std Light" panose="020B0302020104020203" pitchFamily="34" charset="0"/>
            </a:rPr>
            <a:t>Conclusion</a:t>
          </a:r>
          <a:endParaRPr lang="en-US" sz="3400" kern="1200">
            <a:latin typeface="Gill Sans Std Light" panose="020B0302020104020203" pitchFamily="34" charset="0"/>
          </a:endParaRPr>
        </a:p>
      </dsp:txBody>
      <dsp:txXfrm>
        <a:off x="0" y="2864857"/>
        <a:ext cx="9946056" cy="7161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4D7093-A5FA-463D-A028-318DD4EFD77E}">
      <dsp:nvSpPr>
        <dsp:cNvPr id="0" name=""/>
        <dsp:cNvSpPr/>
      </dsp:nvSpPr>
      <dsp:spPr>
        <a:xfrm>
          <a:off x="644028" y="226949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D597E-8CA3-4F0A-9146-03C6182B3650}">
      <dsp:nvSpPr>
        <dsp:cNvPr id="0" name=""/>
        <dsp:cNvSpPr/>
      </dsp:nvSpPr>
      <dsp:spPr>
        <a:xfrm>
          <a:off x="1024278" y="607199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B7C04-1EA8-4AE1-8B52-265D32ADCF33}">
      <dsp:nvSpPr>
        <dsp:cNvPr id="0" name=""/>
        <dsp:cNvSpPr/>
      </dsp:nvSpPr>
      <dsp:spPr>
        <a:xfrm>
          <a:off x="73653" y="2566950"/>
          <a:ext cx="2925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baseline="0" dirty="0">
              <a:latin typeface="Gill Sans Std Light" panose="020B0302020104020203" pitchFamily="34" charset="0"/>
            </a:rPr>
            <a:t>The Internet of Things</a:t>
          </a:r>
          <a:endParaRPr lang="en-US" sz="2000" kern="1200" dirty="0">
            <a:latin typeface="Gill Sans Std Light" panose="020B0302020104020203" pitchFamily="34" charset="0"/>
          </a:endParaRPr>
        </a:p>
      </dsp:txBody>
      <dsp:txXfrm>
        <a:off x="73653" y="2566950"/>
        <a:ext cx="2925000" cy="787500"/>
      </dsp:txXfrm>
    </dsp:sp>
    <dsp:sp modelId="{957E5DE1-8381-4E2F-AD2C-62C9F7CAED4B}">
      <dsp:nvSpPr>
        <dsp:cNvPr id="0" name=""/>
        <dsp:cNvSpPr/>
      </dsp:nvSpPr>
      <dsp:spPr>
        <a:xfrm>
          <a:off x="4080903" y="226949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E8B53-CD30-4507-B311-72B6640CB920}">
      <dsp:nvSpPr>
        <dsp:cNvPr id="0" name=""/>
        <dsp:cNvSpPr/>
      </dsp:nvSpPr>
      <dsp:spPr>
        <a:xfrm>
          <a:off x="4461153" y="607199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F8E8A-6E1D-4ADD-A83D-4D42BD542943}">
      <dsp:nvSpPr>
        <dsp:cNvPr id="0" name=""/>
        <dsp:cNvSpPr/>
      </dsp:nvSpPr>
      <dsp:spPr>
        <a:xfrm>
          <a:off x="3510528" y="2566950"/>
          <a:ext cx="2925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baseline="0" dirty="0">
              <a:latin typeface="Gill Sans Std Light" panose="020B0302020104020203" pitchFamily="34" charset="0"/>
            </a:rPr>
            <a:t>41.6 billions of connected devices by 2025</a:t>
          </a:r>
          <a:r>
            <a:rPr lang="en-GB" sz="1400" kern="1200" baseline="0" dirty="0">
              <a:latin typeface="Gill Sans Std Light" panose="020B0302020104020203" pitchFamily="34" charset="0"/>
            </a:rPr>
            <a:t>[1]</a:t>
          </a:r>
          <a:endParaRPr lang="en-US" sz="1800" kern="1200" dirty="0">
            <a:latin typeface="Gill Sans Std Light" panose="020B0302020104020203" pitchFamily="34" charset="0"/>
          </a:endParaRPr>
        </a:p>
      </dsp:txBody>
      <dsp:txXfrm>
        <a:off x="3510528" y="2566950"/>
        <a:ext cx="2925000" cy="787500"/>
      </dsp:txXfrm>
    </dsp:sp>
    <dsp:sp modelId="{92F8EAEF-6026-49F6-AC0F-909D571C5A47}">
      <dsp:nvSpPr>
        <dsp:cNvPr id="0" name=""/>
        <dsp:cNvSpPr/>
      </dsp:nvSpPr>
      <dsp:spPr>
        <a:xfrm>
          <a:off x="7517778" y="226949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BEA549-8F8A-4055-92CD-E220F704C828}">
      <dsp:nvSpPr>
        <dsp:cNvPr id="0" name=""/>
        <dsp:cNvSpPr/>
      </dsp:nvSpPr>
      <dsp:spPr>
        <a:xfrm>
          <a:off x="7898028" y="607199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F9C4A5-0988-4D85-9760-4688A6069CD4}">
      <dsp:nvSpPr>
        <dsp:cNvPr id="0" name=""/>
        <dsp:cNvSpPr/>
      </dsp:nvSpPr>
      <dsp:spPr>
        <a:xfrm>
          <a:off x="6947403" y="2566950"/>
          <a:ext cx="2925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baseline="0" dirty="0">
              <a:latin typeface="Gill Sans Std Light" panose="020B0302020104020203" pitchFamily="34" charset="0"/>
            </a:rPr>
            <a:t>20.6 Zettabytes of data exchange by 2021</a:t>
          </a:r>
          <a:r>
            <a:rPr lang="en-GB" sz="1400" kern="1200" baseline="0" dirty="0">
              <a:latin typeface="Gill Sans Std Light" panose="020B0302020104020203" pitchFamily="34" charset="0"/>
            </a:rPr>
            <a:t>[2]</a:t>
          </a:r>
          <a:endParaRPr lang="en-US" sz="1900" kern="1200" dirty="0">
            <a:latin typeface="Gill Sans Std Light" panose="020B0302020104020203" pitchFamily="34" charset="0"/>
          </a:endParaRPr>
        </a:p>
      </dsp:txBody>
      <dsp:txXfrm>
        <a:off x="6947403" y="2566950"/>
        <a:ext cx="2925000" cy="787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1A283-FA71-4437-B621-0109B8E0D759}">
      <dsp:nvSpPr>
        <dsp:cNvPr id="0" name=""/>
        <dsp:cNvSpPr/>
      </dsp:nvSpPr>
      <dsp:spPr>
        <a:xfrm>
          <a:off x="305770" y="677097"/>
          <a:ext cx="809183" cy="8091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27E5A-F091-4908-A71A-35CFE1959D25}">
      <dsp:nvSpPr>
        <dsp:cNvPr id="0" name=""/>
        <dsp:cNvSpPr/>
      </dsp:nvSpPr>
      <dsp:spPr>
        <a:xfrm>
          <a:off x="475699" y="847025"/>
          <a:ext cx="469326" cy="469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01E2E-4F0F-4C72-AAFC-6618BD17B556}">
      <dsp:nvSpPr>
        <dsp:cNvPr id="0" name=""/>
        <dsp:cNvSpPr/>
      </dsp:nvSpPr>
      <dsp:spPr>
        <a:xfrm>
          <a:off x="1288350" y="677097"/>
          <a:ext cx="1907362" cy="809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Std Light" panose="020B0302020104020203" pitchFamily="34" charset="0"/>
            </a:rPr>
            <a:t>Thing Monitoring (Digital Twin)</a:t>
          </a:r>
          <a:endParaRPr lang="en-US" sz="2000" kern="1200" dirty="0">
            <a:latin typeface="Gill Sans Std Light" panose="020B0302020104020203" pitchFamily="34" charset="0"/>
          </a:endParaRPr>
        </a:p>
      </dsp:txBody>
      <dsp:txXfrm>
        <a:off x="1288350" y="677097"/>
        <a:ext cx="1907362" cy="809183"/>
      </dsp:txXfrm>
    </dsp:sp>
    <dsp:sp modelId="{79D14AB5-D6EC-47CA-909C-9CD9D7FB639E}">
      <dsp:nvSpPr>
        <dsp:cNvPr id="0" name=""/>
        <dsp:cNvSpPr/>
      </dsp:nvSpPr>
      <dsp:spPr>
        <a:xfrm>
          <a:off x="3528056" y="677097"/>
          <a:ext cx="809183" cy="8091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BC9C00-236D-442A-B704-6E7DE55F0042}">
      <dsp:nvSpPr>
        <dsp:cNvPr id="0" name=""/>
        <dsp:cNvSpPr/>
      </dsp:nvSpPr>
      <dsp:spPr>
        <a:xfrm>
          <a:off x="3697985" y="847025"/>
          <a:ext cx="469326" cy="469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342DC9-C228-461A-9988-44CEF68E0EF6}">
      <dsp:nvSpPr>
        <dsp:cNvPr id="0" name=""/>
        <dsp:cNvSpPr/>
      </dsp:nvSpPr>
      <dsp:spPr>
        <a:xfrm>
          <a:off x="4510637" y="677097"/>
          <a:ext cx="1907362" cy="809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Gill Sans Std Light" panose="020B0302020104020203" pitchFamily="34" charset="0"/>
            </a:rPr>
            <a:t>Thing History</a:t>
          </a:r>
          <a:endParaRPr lang="en-US" sz="2000" kern="1200">
            <a:latin typeface="Gill Sans Std Light" panose="020B0302020104020203" pitchFamily="34" charset="0"/>
          </a:endParaRPr>
        </a:p>
      </dsp:txBody>
      <dsp:txXfrm>
        <a:off x="4510637" y="677097"/>
        <a:ext cx="1907362" cy="809183"/>
      </dsp:txXfrm>
    </dsp:sp>
    <dsp:sp modelId="{DC39E8A6-E75B-4186-97F6-D554DA10A358}">
      <dsp:nvSpPr>
        <dsp:cNvPr id="0" name=""/>
        <dsp:cNvSpPr/>
      </dsp:nvSpPr>
      <dsp:spPr>
        <a:xfrm>
          <a:off x="6750342" y="677097"/>
          <a:ext cx="809183" cy="8091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171B9-22FE-480E-9543-A6243C0579C6}">
      <dsp:nvSpPr>
        <dsp:cNvPr id="0" name=""/>
        <dsp:cNvSpPr/>
      </dsp:nvSpPr>
      <dsp:spPr>
        <a:xfrm>
          <a:off x="6920271" y="847025"/>
          <a:ext cx="469326" cy="469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AA78E-84D4-4B41-B347-3F3B339C0355}">
      <dsp:nvSpPr>
        <dsp:cNvPr id="0" name=""/>
        <dsp:cNvSpPr/>
      </dsp:nvSpPr>
      <dsp:spPr>
        <a:xfrm>
          <a:off x="7732923" y="677097"/>
          <a:ext cx="1907362" cy="809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Gill Sans Std Light" panose="020B0302020104020203" pitchFamily="34" charset="0"/>
            </a:rPr>
            <a:t>History Visualisation</a:t>
          </a:r>
          <a:endParaRPr lang="en-US" sz="2000" kern="1200">
            <a:latin typeface="Gill Sans Std Light" panose="020B0302020104020203" pitchFamily="34" charset="0"/>
          </a:endParaRPr>
        </a:p>
      </dsp:txBody>
      <dsp:txXfrm>
        <a:off x="7732923" y="677097"/>
        <a:ext cx="1907362" cy="809183"/>
      </dsp:txXfrm>
    </dsp:sp>
    <dsp:sp modelId="{14C62DE3-0282-461C-9B2F-77D6EBED1FD5}">
      <dsp:nvSpPr>
        <dsp:cNvPr id="0" name=""/>
        <dsp:cNvSpPr/>
      </dsp:nvSpPr>
      <dsp:spPr>
        <a:xfrm>
          <a:off x="305770" y="2095119"/>
          <a:ext cx="809183" cy="80918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0659-441E-4317-8498-8569D6960F43}">
      <dsp:nvSpPr>
        <dsp:cNvPr id="0" name=""/>
        <dsp:cNvSpPr/>
      </dsp:nvSpPr>
      <dsp:spPr>
        <a:xfrm>
          <a:off x="475699" y="2265047"/>
          <a:ext cx="469326" cy="469326"/>
        </a:xfrm>
        <a:prstGeom prst="rect">
          <a:avLst/>
        </a:prstGeom>
        <a:blipFill rotWithShape="1">
          <a:blip xmlns:r="http://schemas.openxmlformats.org/officeDocument/2006/relationships" r:embed="rId7"/>
          <a:srcRect/>
          <a:stretch>
            <a:fillRect t="-1000" b="-1000"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3A3B7-9259-482E-A0BB-E2CFBF93999C}">
      <dsp:nvSpPr>
        <dsp:cNvPr id="0" name=""/>
        <dsp:cNvSpPr/>
      </dsp:nvSpPr>
      <dsp:spPr>
        <a:xfrm>
          <a:off x="1288350" y="2095119"/>
          <a:ext cx="1907362" cy="809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Std Light" panose="020B0302020104020203" pitchFamily="34" charset="0"/>
            </a:rPr>
            <a:t>Remote Job Execution</a:t>
          </a:r>
          <a:endParaRPr lang="en-US" sz="2000" kern="1200" dirty="0">
            <a:latin typeface="Gill Sans Std Light" panose="020B0302020104020203" pitchFamily="34" charset="0"/>
          </a:endParaRPr>
        </a:p>
      </dsp:txBody>
      <dsp:txXfrm>
        <a:off x="1288350" y="2095119"/>
        <a:ext cx="1907362" cy="809183"/>
      </dsp:txXfrm>
    </dsp:sp>
    <dsp:sp modelId="{8FC5A07F-1173-47A4-8E85-746B690C12C8}">
      <dsp:nvSpPr>
        <dsp:cNvPr id="0" name=""/>
        <dsp:cNvSpPr/>
      </dsp:nvSpPr>
      <dsp:spPr>
        <a:xfrm>
          <a:off x="3528056" y="2095119"/>
          <a:ext cx="809183" cy="8091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812F3-27CD-4B6A-B8BC-CB78F083CE0C}">
      <dsp:nvSpPr>
        <dsp:cNvPr id="0" name=""/>
        <dsp:cNvSpPr/>
      </dsp:nvSpPr>
      <dsp:spPr>
        <a:xfrm>
          <a:off x="3697985" y="2265047"/>
          <a:ext cx="469326" cy="469326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335CF-E3AD-494E-9911-DA95475990AA}">
      <dsp:nvSpPr>
        <dsp:cNvPr id="0" name=""/>
        <dsp:cNvSpPr/>
      </dsp:nvSpPr>
      <dsp:spPr>
        <a:xfrm>
          <a:off x="4510637" y="2095119"/>
          <a:ext cx="1907362" cy="809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Std Light" panose="020B0302020104020203" pitchFamily="34" charset="0"/>
            </a:rPr>
            <a:t>Rules Engine</a:t>
          </a:r>
          <a:endParaRPr lang="en-US" sz="2000" kern="1200" dirty="0">
            <a:latin typeface="Gill Sans Std Light" panose="020B0302020104020203" pitchFamily="34" charset="0"/>
          </a:endParaRPr>
        </a:p>
      </dsp:txBody>
      <dsp:txXfrm>
        <a:off x="4510637" y="2095119"/>
        <a:ext cx="1907362" cy="809183"/>
      </dsp:txXfrm>
    </dsp:sp>
    <dsp:sp modelId="{9959292D-6FE7-477E-8AFA-0F85A34F643A}">
      <dsp:nvSpPr>
        <dsp:cNvPr id="0" name=""/>
        <dsp:cNvSpPr/>
      </dsp:nvSpPr>
      <dsp:spPr>
        <a:xfrm>
          <a:off x="6750342" y="2095119"/>
          <a:ext cx="809183" cy="8091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E99E1-AA5B-4B0C-B303-307EF835A38A}">
      <dsp:nvSpPr>
        <dsp:cNvPr id="0" name=""/>
        <dsp:cNvSpPr/>
      </dsp:nvSpPr>
      <dsp:spPr>
        <a:xfrm>
          <a:off x="6920271" y="2265047"/>
          <a:ext cx="469326" cy="469326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A6D78-2C8C-41EC-A932-E6FA6F8747CA}">
      <dsp:nvSpPr>
        <dsp:cNvPr id="0" name=""/>
        <dsp:cNvSpPr/>
      </dsp:nvSpPr>
      <dsp:spPr>
        <a:xfrm>
          <a:off x="7732923" y="2095119"/>
          <a:ext cx="1907362" cy="809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Gill Sans Std Light" panose="020B0302020104020203" pitchFamily="34" charset="0"/>
            </a:rPr>
            <a:t>Cloud Computing</a:t>
          </a:r>
          <a:br>
            <a:rPr lang="en-GB" sz="2000" kern="1200">
              <a:latin typeface="Gill Sans Std Light" panose="020B0302020104020203" pitchFamily="34" charset="0"/>
            </a:rPr>
          </a:br>
          <a:endParaRPr lang="en-US" sz="2000" kern="1200">
            <a:latin typeface="Gill Sans Std Light" panose="020B0302020104020203" pitchFamily="34" charset="0"/>
          </a:endParaRPr>
        </a:p>
      </dsp:txBody>
      <dsp:txXfrm>
        <a:off x="7732923" y="2095119"/>
        <a:ext cx="1907362" cy="8091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A3275-41D7-4DCD-8BC6-9DE15037BEC7}">
      <dsp:nvSpPr>
        <dsp:cNvPr id="0" name=""/>
        <dsp:cNvSpPr/>
      </dsp:nvSpPr>
      <dsp:spPr>
        <a:xfrm>
          <a:off x="305770" y="677097"/>
          <a:ext cx="809183" cy="8091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47BFC2-C879-420A-BCEF-065F2575AE5E}">
      <dsp:nvSpPr>
        <dsp:cNvPr id="0" name=""/>
        <dsp:cNvSpPr/>
      </dsp:nvSpPr>
      <dsp:spPr>
        <a:xfrm>
          <a:off x="475699" y="847025"/>
          <a:ext cx="469326" cy="469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3D2BD-8BA5-4312-B9F2-5F2DBFEFABF7}">
      <dsp:nvSpPr>
        <dsp:cNvPr id="0" name=""/>
        <dsp:cNvSpPr/>
      </dsp:nvSpPr>
      <dsp:spPr>
        <a:xfrm>
          <a:off x="1288350" y="677097"/>
          <a:ext cx="1907362" cy="809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baseline="0" dirty="0">
              <a:latin typeface="Gill Sans Std Light" panose="020B0302020104020203" pitchFamily="34" charset="0"/>
            </a:rPr>
            <a:t>On-premise deployment</a:t>
          </a:r>
          <a:endParaRPr lang="en-US" sz="2000" kern="1200" dirty="0">
            <a:latin typeface="Gill Sans Std Light" panose="020B0302020104020203" pitchFamily="34" charset="0"/>
          </a:endParaRPr>
        </a:p>
      </dsp:txBody>
      <dsp:txXfrm>
        <a:off x="1288350" y="677097"/>
        <a:ext cx="1907362" cy="809183"/>
      </dsp:txXfrm>
    </dsp:sp>
    <dsp:sp modelId="{4C4ADDA8-DF4B-4B21-8BD4-2A22E50F4446}">
      <dsp:nvSpPr>
        <dsp:cNvPr id="0" name=""/>
        <dsp:cNvSpPr/>
      </dsp:nvSpPr>
      <dsp:spPr>
        <a:xfrm>
          <a:off x="3528056" y="677097"/>
          <a:ext cx="809183" cy="8091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357D05-DE04-4F61-9086-80DA0AB2F235}">
      <dsp:nvSpPr>
        <dsp:cNvPr id="0" name=""/>
        <dsp:cNvSpPr/>
      </dsp:nvSpPr>
      <dsp:spPr>
        <a:xfrm>
          <a:off x="3697985" y="847025"/>
          <a:ext cx="469326" cy="469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7EB44-47BA-4322-80C2-CC0C9EAB4D67}">
      <dsp:nvSpPr>
        <dsp:cNvPr id="0" name=""/>
        <dsp:cNvSpPr/>
      </dsp:nvSpPr>
      <dsp:spPr>
        <a:xfrm>
          <a:off x="4510637" y="677097"/>
          <a:ext cx="1907362" cy="809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baseline="0">
              <a:latin typeface="Gill Sans Std Light" panose="020B0302020104020203" pitchFamily="34" charset="0"/>
            </a:rPr>
            <a:t>Specific Hardware</a:t>
          </a:r>
          <a:endParaRPr lang="en-US" sz="2000" kern="1200">
            <a:latin typeface="Gill Sans Std Light" panose="020B0302020104020203" pitchFamily="34" charset="0"/>
          </a:endParaRPr>
        </a:p>
      </dsp:txBody>
      <dsp:txXfrm>
        <a:off x="4510637" y="677097"/>
        <a:ext cx="1907362" cy="809183"/>
      </dsp:txXfrm>
    </dsp:sp>
    <dsp:sp modelId="{A514F737-3D8E-439C-A5E9-A845432CC180}">
      <dsp:nvSpPr>
        <dsp:cNvPr id="0" name=""/>
        <dsp:cNvSpPr/>
      </dsp:nvSpPr>
      <dsp:spPr>
        <a:xfrm>
          <a:off x="6750342" y="677097"/>
          <a:ext cx="809183" cy="8091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596CEF-4CAE-4068-AABE-437081B45F06}">
      <dsp:nvSpPr>
        <dsp:cNvPr id="0" name=""/>
        <dsp:cNvSpPr/>
      </dsp:nvSpPr>
      <dsp:spPr>
        <a:xfrm>
          <a:off x="6920271" y="847025"/>
          <a:ext cx="469326" cy="469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A080DE-9C3C-4F86-94C5-F7D777685236}">
      <dsp:nvSpPr>
        <dsp:cNvPr id="0" name=""/>
        <dsp:cNvSpPr/>
      </dsp:nvSpPr>
      <dsp:spPr>
        <a:xfrm>
          <a:off x="7732923" y="677097"/>
          <a:ext cx="1907362" cy="809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baseline="0" dirty="0">
              <a:latin typeface="Gill Sans Std Light" panose="020B0302020104020203" pitchFamily="34" charset="0"/>
            </a:rPr>
            <a:t>SDK/API</a:t>
          </a:r>
          <a:endParaRPr lang="en-US" sz="2000" kern="1200" dirty="0">
            <a:latin typeface="Gill Sans Std Light" panose="020B0302020104020203" pitchFamily="34" charset="0"/>
          </a:endParaRPr>
        </a:p>
      </dsp:txBody>
      <dsp:txXfrm>
        <a:off x="7732923" y="677097"/>
        <a:ext cx="1907362" cy="809183"/>
      </dsp:txXfrm>
    </dsp:sp>
    <dsp:sp modelId="{D51C4B86-E77A-42AB-9C07-0E3564215F40}">
      <dsp:nvSpPr>
        <dsp:cNvPr id="0" name=""/>
        <dsp:cNvSpPr/>
      </dsp:nvSpPr>
      <dsp:spPr>
        <a:xfrm>
          <a:off x="1829787" y="2095119"/>
          <a:ext cx="809183" cy="80918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3FDAC-85D7-47CA-85B6-A6DFC2D5DA42}">
      <dsp:nvSpPr>
        <dsp:cNvPr id="0" name=""/>
        <dsp:cNvSpPr/>
      </dsp:nvSpPr>
      <dsp:spPr>
        <a:xfrm>
          <a:off x="1999757" y="2265047"/>
          <a:ext cx="469326" cy="469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A9F1B-3EBB-46FA-B5B7-120850D358BD}">
      <dsp:nvSpPr>
        <dsp:cNvPr id="0" name=""/>
        <dsp:cNvSpPr/>
      </dsp:nvSpPr>
      <dsp:spPr>
        <a:xfrm>
          <a:off x="2812428" y="2095119"/>
          <a:ext cx="1907362" cy="809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baseline="0" dirty="0">
              <a:latin typeface="Gill Sans Std Light" panose="020B0302020104020203" pitchFamily="34" charset="0"/>
            </a:rPr>
            <a:t>Edge Computing</a:t>
          </a:r>
          <a:endParaRPr lang="en-US" sz="2000" kern="1200" dirty="0">
            <a:latin typeface="Gill Sans Std Light" panose="020B0302020104020203" pitchFamily="34" charset="0"/>
          </a:endParaRPr>
        </a:p>
      </dsp:txBody>
      <dsp:txXfrm>
        <a:off x="2812428" y="2095119"/>
        <a:ext cx="1907362" cy="809183"/>
      </dsp:txXfrm>
    </dsp:sp>
    <dsp:sp modelId="{2B36696B-3216-48D0-8703-45FFCFB69DD5}">
      <dsp:nvSpPr>
        <dsp:cNvPr id="0" name=""/>
        <dsp:cNvSpPr/>
      </dsp:nvSpPr>
      <dsp:spPr>
        <a:xfrm>
          <a:off x="5052073" y="2095119"/>
          <a:ext cx="809183" cy="8091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0C1AF9-139E-4DB7-B461-85DC2E297015}">
      <dsp:nvSpPr>
        <dsp:cNvPr id="0" name=""/>
        <dsp:cNvSpPr/>
      </dsp:nvSpPr>
      <dsp:spPr>
        <a:xfrm>
          <a:off x="5222043" y="2265047"/>
          <a:ext cx="469326" cy="46932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082DD-1347-4ED1-B4B9-5F6A2183F34D}">
      <dsp:nvSpPr>
        <dsp:cNvPr id="0" name=""/>
        <dsp:cNvSpPr/>
      </dsp:nvSpPr>
      <dsp:spPr>
        <a:xfrm>
          <a:off x="6034714" y="2095119"/>
          <a:ext cx="1907362" cy="809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baseline="0" dirty="0">
              <a:latin typeface="Gill Sans Std Light" panose="020B0302020104020203" pitchFamily="34" charset="0"/>
            </a:rPr>
            <a:t>Interoperability</a:t>
          </a:r>
          <a:endParaRPr lang="en-US" sz="2000" kern="1200" dirty="0">
            <a:latin typeface="Gill Sans Std Light" panose="020B0302020104020203" pitchFamily="34" charset="0"/>
          </a:endParaRPr>
        </a:p>
      </dsp:txBody>
      <dsp:txXfrm>
        <a:off x="6034714" y="2095119"/>
        <a:ext cx="1907362" cy="8091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1A283-FA71-4437-B621-0109B8E0D759}">
      <dsp:nvSpPr>
        <dsp:cNvPr id="0" name=""/>
        <dsp:cNvSpPr/>
      </dsp:nvSpPr>
      <dsp:spPr>
        <a:xfrm>
          <a:off x="322321" y="39370"/>
          <a:ext cx="1198218" cy="119821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27E5A-F091-4908-A71A-35CFE1959D25}">
      <dsp:nvSpPr>
        <dsp:cNvPr id="0" name=""/>
        <dsp:cNvSpPr/>
      </dsp:nvSpPr>
      <dsp:spPr>
        <a:xfrm>
          <a:off x="573947" y="290996"/>
          <a:ext cx="694966" cy="69496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01E2E-4F0F-4C72-AAFC-6618BD17B556}">
      <dsp:nvSpPr>
        <dsp:cNvPr id="0" name=""/>
        <dsp:cNvSpPr/>
      </dsp:nvSpPr>
      <dsp:spPr>
        <a:xfrm>
          <a:off x="1777301" y="39370"/>
          <a:ext cx="2824371" cy="1198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Std Light" panose="020B0302020104020203" pitchFamily="34" charset="0"/>
            </a:rPr>
            <a:t>Redefine topic &amp; access control</a:t>
          </a:r>
          <a:endParaRPr lang="en-US" sz="2000" kern="1200" dirty="0">
            <a:latin typeface="Gill Sans Std Light" panose="020B0302020104020203" pitchFamily="34" charset="0"/>
          </a:endParaRPr>
        </a:p>
      </dsp:txBody>
      <dsp:txXfrm>
        <a:off x="1777301" y="39370"/>
        <a:ext cx="2824371" cy="1198218"/>
      </dsp:txXfrm>
    </dsp:sp>
    <dsp:sp modelId="{79D14AB5-D6EC-47CA-909C-9CD9D7FB639E}">
      <dsp:nvSpPr>
        <dsp:cNvPr id="0" name=""/>
        <dsp:cNvSpPr/>
      </dsp:nvSpPr>
      <dsp:spPr>
        <a:xfrm>
          <a:off x="5093798" y="39370"/>
          <a:ext cx="1198218" cy="119821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BC9C00-236D-442A-B704-6E7DE55F0042}">
      <dsp:nvSpPr>
        <dsp:cNvPr id="0" name=""/>
        <dsp:cNvSpPr/>
      </dsp:nvSpPr>
      <dsp:spPr>
        <a:xfrm>
          <a:off x="5345424" y="290996"/>
          <a:ext cx="694966" cy="69496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342DC9-C228-461A-9988-44CEF68E0EF6}">
      <dsp:nvSpPr>
        <dsp:cNvPr id="0" name=""/>
        <dsp:cNvSpPr/>
      </dsp:nvSpPr>
      <dsp:spPr>
        <a:xfrm>
          <a:off x="6548778" y="39370"/>
          <a:ext cx="2824371" cy="1198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Std Light" panose="020B0302020104020203" pitchFamily="34" charset="0"/>
            </a:rPr>
            <a:t>Logging</a:t>
          </a:r>
          <a:endParaRPr lang="en-US" sz="2000" kern="1200" dirty="0">
            <a:latin typeface="Gill Sans Std Light" panose="020B0302020104020203" pitchFamily="34" charset="0"/>
          </a:endParaRPr>
        </a:p>
      </dsp:txBody>
      <dsp:txXfrm>
        <a:off x="6548778" y="39370"/>
        <a:ext cx="2824371" cy="1198218"/>
      </dsp:txXfrm>
    </dsp:sp>
    <dsp:sp modelId="{DC39E8A6-E75B-4186-97F6-D554DA10A358}">
      <dsp:nvSpPr>
        <dsp:cNvPr id="0" name=""/>
        <dsp:cNvSpPr/>
      </dsp:nvSpPr>
      <dsp:spPr>
        <a:xfrm>
          <a:off x="322321" y="1744553"/>
          <a:ext cx="1198218" cy="119821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171B9-22FE-480E-9543-A6243C0579C6}">
      <dsp:nvSpPr>
        <dsp:cNvPr id="0" name=""/>
        <dsp:cNvSpPr/>
      </dsp:nvSpPr>
      <dsp:spPr>
        <a:xfrm>
          <a:off x="573947" y="1996179"/>
          <a:ext cx="694966" cy="6949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AA78E-84D4-4B41-B347-3F3B339C0355}">
      <dsp:nvSpPr>
        <dsp:cNvPr id="0" name=""/>
        <dsp:cNvSpPr/>
      </dsp:nvSpPr>
      <dsp:spPr>
        <a:xfrm>
          <a:off x="1777301" y="1744553"/>
          <a:ext cx="2824371" cy="1198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Std Light" panose="020B0302020104020203" pitchFamily="34" charset="0"/>
            </a:rPr>
            <a:t>Update of Endpoint/Node/Object</a:t>
          </a:r>
          <a:endParaRPr lang="en-US" sz="2000" kern="1200" dirty="0">
            <a:latin typeface="Gill Sans Std Light" panose="020B0302020104020203" pitchFamily="34" charset="0"/>
          </a:endParaRPr>
        </a:p>
      </dsp:txBody>
      <dsp:txXfrm>
        <a:off x="1777301" y="1744553"/>
        <a:ext cx="2824371" cy="1198218"/>
      </dsp:txXfrm>
    </dsp:sp>
    <dsp:sp modelId="{DC6B7FA2-0FAC-4F24-B3B2-A80BAEFD21FE}">
      <dsp:nvSpPr>
        <dsp:cNvPr id="0" name=""/>
        <dsp:cNvSpPr/>
      </dsp:nvSpPr>
      <dsp:spPr>
        <a:xfrm>
          <a:off x="5093798" y="1744553"/>
          <a:ext cx="1198218" cy="119821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1F764-9783-4770-BCCF-DEB6E8780F3D}">
      <dsp:nvSpPr>
        <dsp:cNvPr id="0" name=""/>
        <dsp:cNvSpPr/>
      </dsp:nvSpPr>
      <dsp:spPr>
        <a:xfrm>
          <a:off x="5345424" y="1996179"/>
          <a:ext cx="694966" cy="694966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3AD23-F82E-4E4A-BFB8-479B86FEC038}">
      <dsp:nvSpPr>
        <dsp:cNvPr id="0" name=""/>
        <dsp:cNvSpPr/>
      </dsp:nvSpPr>
      <dsp:spPr>
        <a:xfrm>
          <a:off x="6548778" y="1744553"/>
          <a:ext cx="2824371" cy="1198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Std Light" panose="020B0302020104020203" pitchFamily="34" charset="0"/>
            </a:rPr>
            <a:t>Certificate creation</a:t>
          </a:r>
          <a:endParaRPr lang="en-US" sz="2000" kern="1200" dirty="0">
            <a:latin typeface="Gill Sans Std Light" panose="020B0302020104020203" pitchFamily="34" charset="0"/>
          </a:endParaRPr>
        </a:p>
      </dsp:txBody>
      <dsp:txXfrm>
        <a:off x="6548778" y="1744553"/>
        <a:ext cx="2824371" cy="11982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1A283-FA71-4437-B621-0109B8E0D759}">
      <dsp:nvSpPr>
        <dsp:cNvPr id="0" name=""/>
        <dsp:cNvSpPr/>
      </dsp:nvSpPr>
      <dsp:spPr>
        <a:xfrm>
          <a:off x="1712141" y="526"/>
          <a:ext cx="882310" cy="88231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27E5A-F091-4908-A71A-35CFE1959D25}">
      <dsp:nvSpPr>
        <dsp:cNvPr id="0" name=""/>
        <dsp:cNvSpPr/>
      </dsp:nvSpPr>
      <dsp:spPr>
        <a:xfrm>
          <a:off x="1897426" y="185811"/>
          <a:ext cx="511740" cy="51174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01E2E-4F0F-4C72-AAFC-6618BD17B556}">
      <dsp:nvSpPr>
        <dsp:cNvPr id="0" name=""/>
        <dsp:cNvSpPr/>
      </dsp:nvSpPr>
      <dsp:spPr>
        <a:xfrm>
          <a:off x="2783518" y="526"/>
          <a:ext cx="2079732" cy="882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Gill Sans Std Light" panose="020B0302020104020203" pitchFamily="34" charset="0"/>
            </a:rPr>
            <a:t>Redefine topic &amp; access control</a:t>
          </a:r>
          <a:endParaRPr lang="en-US" sz="1800" kern="1200" dirty="0">
            <a:latin typeface="Gill Sans Std Light" panose="020B0302020104020203" pitchFamily="34" charset="0"/>
          </a:endParaRPr>
        </a:p>
      </dsp:txBody>
      <dsp:txXfrm>
        <a:off x="2783518" y="526"/>
        <a:ext cx="2079732" cy="882310"/>
      </dsp:txXfrm>
    </dsp:sp>
    <dsp:sp modelId="{79D14AB5-D6EC-47CA-909C-9CD9D7FB639E}">
      <dsp:nvSpPr>
        <dsp:cNvPr id="0" name=""/>
        <dsp:cNvSpPr/>
      </dsp:nvSpPr>
      <dsp:spPr>
        <a:xfrm>
          <a:off x="5225628" y="526"/>
          <a:ext cx="882310" cy="8823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BC9C00-236D-442A-B704-6E7DE55F0042}">
      <dsp:nvSpPr>
        <dsp:cNvPr id="0" name=""/>
        <dsp:cNvSpPr/>
      </dsp:nvSpPr>
      <dsp:spPr>
        <a:xfrm>
          <a:off x="5410914" y="185811"/>
          <a:ext cx="511740" cy="51174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342DC9-C228-461A-9988-44CEF68E0EF6}">
      <dsp:nvSpPr>
        <dsp:cNvPr id="0" name=""/>
        <dsp:cNvSpPr/>
      </dsp:nvSpPr>
      <dsp:spPr>
        <a:xfrm>
          <a:off x="6297006" y="526"/>
          <a:ext cx="2079732" cy="882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Gill Sans Std Light" panose="020B0302020104020203" pitchFamily="34" charset="0"/>
            </a:rPr>
            <a:t>Logging</a:t>
          </a:r>
          <a:endParaRPr lang="en-US" sz="1800" kern="1200" dirty="0">
            <a:latin typeface="Gill Sans Std Light" panose="020B0302020104020203" pitchFamily="34" charset="0"/>
          </a:endParaRPr>
        </a:p>
      </dsp:txBody>
      <dsp:txXfrm>
        <a:off x="6297006" y="526"/>
        <a:ext cx="2079732" cy="882310"/>
      </dsp:txXfrm>
    </dsp:sp>
    <dsp:sp modelId="{DC39E8A6-E75B-4186-97F6-D554DA10A358}">
      <dsp:nvSpPr>
        <dsp:cNvPr id="0" name=""/>
        <dsp:cNvSpPr/>
      </dsp:nvSpPr>
      <dsp:spPr>
        <a:xfrm>
          <a:off x="1712141" y="1244481"/>
          <a:ext cx="882310" cy="88231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171B9-22FE-480E-9543-A6243C0579C6}">
      <dsp:nvSpPr>
        <dsp:cNvPr id="0" name=""/>
        <dsp:cNvSpPr/>
      </dsp:nvSpPr>
      <dsp:spPr>
        <a:xfrm>
          <a:off x="1897426" y="1429766"/>
          <a:ext cx="511740" cy="5117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AA78E-84D4-4B41-B347-3F3B339C0355}">
      <dsp:nvSpPr>
        <dsp:cNvPr id="0" name=""/>
        <dsp:cNvSpPr/>
      </dsp:nvSpPr>
      <dsp:spPr>
        <a:xfrm>
          <a:off x="2783518" y="1244481"/>
          <a:ext cx="2079732" cy="882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Gill Sans Std Light" panose="020B0302020104020203" pitchFamily="34" charset="0"/>
            </a:rPr>
            <a:t>Update of Endpoint/Node/</a:t>
          </a:r>
          <a:br>
            <a:rPr lang="en-GB" sz="1800" kern="1200" dirty="0">
              <a:latin typeface="Gill Sans Std Light" panose="020B0302020104020203" pitchFamily="34" charset="0"/>
            </a:rPr>
          </a:br>
          <a:r>
            <a:rPr lang="en-GB" sz="1800" kern="1200" dirty="0">
              <a:latin typeface="Gill Sans Std Light" panose="020B0302020104020203" pitchFamily="34" charset="0"/>
            </a:rPr>
            <a:t>Object</a:t>
          </a:r>
          <a:endParaRPr lang="en-US" sz="1800" kern="1200" dirty="0">
            <a:latin typeface="Gill Sans Std Light" panose="020B0302020104020203" pitchFamily="34" charset="0"/>
          </a:endParaRPr>
        </a:p>
      </dsp:txBody>
      <dsp:txXfrm>
        <a:off x="2783518" y="1244481"/>
        <a:ext cx="2079732" cy="882310"/>
      </dsp:txXfrm>
    </dsp:sp>
    <dsp:sp modelId="{DC6B7FA2-0FAC-4F24-B3B2-A80BAEFD21FE}">
      <dsp:nvSpPr>
        <dsp:cNvPr id="0" name=""/>
        <dsp:cNvSpPr/>
      </dsp:nvSpPr>
      <dsp:spPr>
        <a:xfrm>
          <a:off x="5237751" y="1244481"/>
          <a:ext cx="882310" cy="88231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1F764-9783-4770-BCCF-DEB6E8780F3D}">
      <dsp:nvSpPr>
        <dsp:cNvPr id="0" name=""/>
        <dsp:cNvSpPr/>
      </dsp:nvSpPr>
      <dsp:spPr>
        <a:xfrm>
          <a:off x="5423037" y="1429766"/>
          <a:ext cx="511740" cy="511740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3AD23-F82E-4E4A-BFB8-479B86FEC038}">
      <dsp:nvSpPr>
        <dsp:cNvPr id="0" name=""/>
        <dsp:cNvSpPr/>
      </dsp:nvSpPr>
      <dsp:spPr>
        <a:xfrm>
          <a:off x="6309131" y="1244481"/>
          <a:ext cx="2079732" cy="882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Gill Sans Std Light" panose="020B0302020104020203" pitchFamily="34" charset="0"/>
            </a:rPr>
            <a:t>Certificate creation</a:t>
          </a:r>
          <a:endParaRPr lang="en-US" sz="1800" kern="1200" dirty="0">
            <a:latin typeface="Gill Sans Std Light" panose="020B0302020104020203" pitchFamily="34" charset="0"/>
          </a:endParaRPr>
        </a:p>
      </dsp:txBody>
      <dsp:txXfrm>
        <a:off x="6309131" y="1244481"/>
        <a:ext cx="2079732" cy="8823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62DE3-0282-461C-9B2F-77D6EBED1FD5}">
      <dsp:nvSpPr>
        <dsp:cNvPr id="0" name=""/>
        <dsp:cNvSpPr/>
      </dsp:nvSpPr>
      <dsp:spPr>
        <a:xfrm>
          <a:off x="132430" y="620551"/>
          <a:ext cx="796131" cy="79613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20659-441E-4317-8498-8569D6960F43}">
      <dsp:nvSpPr>
        <dsp:cNvPr id="0" name=""/>
        <dsp:cNvSpPr/>
      </dsp:nvSpPr>
      <dsp:spPr>
        <a:xfrm>
          <a:off x="299617" y="787739"/>
          <a:ext cx="461755" cy="46175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1000" b="-1000"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3A3B7-9259-482E-A0BB-E2CFBF93999C}">
      <dsp:nvSpPr>
        <dsp:cNvPr id="0" name=""/>
        <dsp:cNvSpPr/>
      </dsp:nvSpPr>
      <dsp:spPr>
        <a:xfrm>
          <a:off x="1099160" y="620551"/>
          <a:ext cx="1876594" cy="796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Std Light" panose="020B0302020104020203" pitchFamily="34" charset="0"/>
            </a:rPr>
            <a:t>Remote Job Execution</a:t>
          </a:r>
          <a:endParaRPr lang="en-US" sz="2000" kern="1200" dirty="0">
            <a:latin typeface="Gill Sans Std Light" panose="020B0302020104020203" pitchFamily="34" charset="0"/>
          </a:endParaRPr>
        </a:p>
      </dsp:txBody>
      <dsp:txXfrm>
        <a:off x="1099160" y="620551"/>
        <a:ext cx="1876594" cy="796131"/>
      </dsp:txXfrm>
    </dsp:sp>
    <dsp:sp modelId="{121B07CE-4318-4012-8AA9-A36BE8DDBAE0}">
      <dsp:nvSpPr>
        <dsp:cNvPr id="0" name=""/>
        <dsp:cNvSpPr/>
      </dsp:nvSpPr>
      <dsp:spPr>
        <a:xfrm>
          <a:off x="3302737" y="620551"/>
          <a:ext cx="796131" cy="79613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B5894-6781-428D-ADBE-C19FEFECA584}">
      <dsp:nvSpPr>
        <dsp:cNvPr id="0" name=""/>
        <dsp:cNvSpPr/>
      </dsp:nvSpPr>
      <dsp:spPr>
        <a:xfrm>
          <a:off x="3469925" y="787739"/>
          <a:ext cx="461755" cy="461755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93472-C111-4859-8EC4-0A638EB402C7}">
      <dsp:nvSpPr>
        <dsp:cNvPr id="0" name=""/>
        <dsp:cNvSpPr/>
      </dsp:nvSpPr>
      <dsp:spPr>
        <a:xfrm>
          <a:off x="4269468" y="620551"/>
          <a:ext cx="1876594" cy="796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baseline="0" dirty="0">
              <a:latin typeface="Gill Sans Std Light" panose="020B0302020104020203" pitchFamily="34" charset="0"/>
            </a:rPr>
            <a:t>API (RESTful)</a:t>
          </a:r>
          <a:endParaRPr lang="en-US" sz="2000" kern="1200" dirty="0">
            <a:latin typeface="Gill Sans Std Light" panose="020B0302020104020203" pitchFamily="34" charset="0"/>
          </a:endParaRPr>
        </a:p>
      </dsp:txBody>
      <dsp:txXfrm>
        <a:off x="4269468" y="620551"/>
        <a:ext cx="1876594" cy="796131"/>
      </dsp:txXfrm>
    </dsp:sp>
    <dsp:sp modelId="{57897A4C-9588-4B81-B114-18C24D82DF93}">
      <dsp:nvSpPr>
        <dsp:cNvPr id="0" name=""/>
        <dsp:cNvSpPr/>
      </dsp:nvSpPr>
      <dsp:spPr>
        <a:xfrm>
          <a:off x="6473044" y="620551"/>
          <a:ext cx="796131" cy="7961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EF8834-6014-480E-9213-0BE469F21FA5}">
      <dsp:nvSpPr>
        <dsp:cNvPr id="0" name=""/>
        <dsp:cNvSpPr/>
      </dsp:nvSpPr>
      <dsp:spPr>
        <a:xfrm>
          <a:off x="6640232" y="787739"/>
          <a:ext cx="461755" cy="461755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E62AB-EFC6-405A-ADC6-8ECC82DDF334}">
      <dsp:nvSpPr>
        <dsp:cNvPr id="0" name=""/>
        <dsp:cNvSpPr/>
      </dsp:nvSpPr>
      <dsp:spPr>
        <a:xfrm>
          <a:off x="7439775" y="620551"/>
          <a:ext cx="1876594" cy="796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baseline="0">
              <a:latin typeface="Gill Sans Std Light" panose="020B0302020104020203" pitchFamily="34" charset="0"/>
            </a:rPr>
            <a:t>Interoperability</a:t>
          </a:r>
          <a:endParaRPr lang="en-US" sz="2000" kern="1200" dirty="0">
            <a:latin typeface="Gill Sans Std Light" panose="020B0302020104020203" pitchFamily="34" charset="0"/>
          </a:endParaRPr>
        </a:p>
      </dsp:txBody>
      <dsp:txXfrm>
        <a:off x="7439775" y="620551"/>
        <a:ext cx="1876594" cy="7961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73B08-493B-45C1-A04F-F15C66B65430}">
      <dsp:nvSpPr>
        <dsp:cNvPr id="0" name=""/>
        <dsp:cNvSpPr/>
      </dsp:nvSpPr>
      <dsp:spPr>
        <a:xfrm>
          <a:off x="778325" y="0"/>
          <a:ext cx="5318876" cy="5318876"/>
        </a:xfrm>
        <a:prstGeom prst="triangl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AF661E-5226-4369-AEB2-041B0F350F64}">
      <dsp:nvSpPr>
        <dsp:cNvPr id="0" name=""/>
        <dsp:cNvSpPr/>
      </dsp:nvSpPr>
      <dsp:spPr>
        <a:xfrm>
          <a:off x="3818754" y="532407"/>
          <a:ext cx="3457269" cy="9453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>
              <a:latin typeface="Gill Sans Std Light" panose="020B0302020104020203" pitchFamily="34" charset="0"/>
            </a:rPr>
            <a:t>WoT</a:t>
          </a:r>
          <a:r>
            <a:rPr lang="en-GB" sz="2500" kern="1200" dirty="0">
              <a:latin typeface="Gill Sans Std Light" panose="020B0302020104020203" pitchFamily="34" charset="0"/>
            </a:rPr>
            <a:t> recommendation validation</a:t>
          </a:r>
        </a:p>
      </dsp:txBody>
      <dsp:txXfrm>
        <a:off x="3864902" y="578555"/>
        <a:ext cx="3364973" cy="853051"/>
      </dsp:txXfrm>
    </dsp:sp>
    <dsp:sp modelId="{54CEDBC7-D94C-474C-8CF2-0CC271523644}">
      <dsp:nvSpPr>
        <dsp:cNvPr id="0" name=""/>
        <dsp:cNvSpPr/>
      </dsp:nvSpPr>
      <dsp:spPr>
        <a:xfrm>
          <a:off x="3818754" y="1595922"/>
          <a:ext cx="3457269" cy="9453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shade val="50000"/>
              <a:hueOff val="85039"/>
              <a:satOff val="2035"/>
              <a:lumOff val="190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latin typeface="Gill Sans Std Light" panose="020B0302020104020203" pitchFamily="34" charset="0"/>
            </a:rPr>
            <a:t>JSON-LD validation</a:t>
          </a:r>
          <a:endParaRPr lang="en-GB" sz="2500" kern="1200" dirty="0">
            <a:latin typeface="Gill Sans Std Light" panose="020B0302020104020203" pitchFamily="34" charset="0"/>
          </a:endParaRPr>
        </a:p>
      </dsp:txBody>
      <dsp:txXfrm>
        <a:off x="3864902" y="1642070"/>
        <a:ext cx="3364973" cy="853051"/>
      </dsp:txXfrm>
    </dsp:sp>
    <dsp:sp modelId="{D58FDB4F-2B27-48D5-A157-E930E64ECFB6}">
      <dsp:nvSpPr>
        <dsp:cNvPr id="0" name=""/>
        <dsp:cNvSpPr/>
      </dsp:nvSpPr>
      <dsp:spPr>
        <a:xfrm>
          <a:off x="3818754" y="2659438"/>
          <a:ext cx="3457269" cy="9453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shade val="50000"/>
              <a:hueOff val="170078"/>
              <a:satOff val="4069"/>
              <a:lumOff val="381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latin typeface="Gill Sans Std Light" panose="020B0302020104020203" pitchFamily="34" charset="0"/>
            </a:rPr>
            <a:t>JSON validation with </a:t>
          </a:r>
          <a:r>
            <a:rPr lang="en-GB" sz="2500" kern="1200" dirty="0" err="1">
              <a:latin typeface="Gill Sans Std Light" panose="020B0302020104020203" pitchFamily="34" charset="0"/>
            </a:rPr>
            <a:t>with</a:t>
          </a:r>
          <a:r>
            <a:rPr lang="en-GB" sz="2500" kern="1200" dirty="0">
              <a:latin typeface="Gill Sans Std Light" panose="020B0302020104020203" pitchFamily="34" charset="0"/>
            </a:rPr>
            <a:t> JSON Schema</a:t>
          </a:r>
        </a:p>
      </dsp:txBody>
      <dsp:txXfrm>
        <a:off x="3864902" y="2705586"/>
        <a:ext cx="3364973" cy="853051"/>
      </dsp:txXfrm>
    </dsp:sp>
    <dsp:sp modelId="{C0A0688A-BE42-41B5-A255-7379DC52A0A7}">
      <dsp:nvSpPr>
        <dsp:cNvPr id="0" name=""/>
        <dsp:cNvSpPr/>
      </dsp:nvSpPr>
      <dsp:spPr>
        <a:xfrm>
          <a:off x="3818754" y="3722953"/>
          <a:ext cx="3457269" cy="94534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shade val="50000"/>
              <a:hueOff val="85039"/>
              <a:satOff val="2035"/>
              <a:lumOff val="190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latin typeface="Gill Sans Std Light" panose="020B0302020104020203" pitchFamily="34" charset="0"/>
            </a:rPr>
            <a:t>JSON validation</a:t>
          </a:r>
        </a:p>
      </dsp:txBody>
      <dsp:txXfrm>
        <a:off x="3864902" y="3769101"/>
        <a:ext cx="3364973" cy="85305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1A283-FA71-4437-B621-0109B8E0D759}">
      <dsp:nvSpPr>
        <dsp:cNvPr id="0" name=""/>
        <dsp:cNvSpPr/>
      </dsp:nvSpPr>
      <dsp:spPr>
        <a:xfrm>
          <a:off x="351839" y="278036"/>
          <a:ext cx="604800" cy="6048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27E5A-F091-4908-A71A-35CFE1959D25}">
      <dsp:nvSpPr>
        <dsp:cNvPr id="0" name=""/>
        <dsp:cNvSpPr/>
      </dsp:nvSpPr>
      <dsp:spPr>
        <a:xfrm>
          <a:off x="478847" y="405044"/>
          <a:ext cx="350784" cy="350784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01E2E-4F0F-4C72-AAFC-6618BD17B556}">
      <dsp:nvSpPr>
        <dsp:cNvPr id="0" name=""/>
        <dsp:cNvSpPr/>
      </dsp:nvSpPr>
      <dsp:spPr>
        <a:xfrm>
          <a:off x="1086239" y="278036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latin typeface="Gill Sans Std Light" panose="020B0302020104020203" pitchFamily="34" charset="0"/>
            </a:rPr>
            <a:t>Redefine topic &amp; access control</a:t>
          </a:r>
          <a:endParaRPr lang="en-US" sz="1600" b="0" kern="1200" dirty="0">
            <a:latin typeface="Gill Sans Std Light" panose="020B0302020104020203" pitchFamily="34" charset="0"/>
          </a:endParaRPr>
        </a:p>
      </dsp:txBody>
      <dsp:txXfrm>
        <a:off x="1086239" y="278036"/>
        <a:ext cx="1425599" cy="604800"/>
      </dsp:txXfrm>
    </dsp:sp>
    <dsp:sp modelId="{79D14AB5-D6EC-47CA-909C-9CD9D7FB639E}">
      <dsp:nvSpPr>
        <dsp:cNvPr id="0" name=""/>
        <dsp:cNvSpPr/>
      </dsp:nvSpPr>
      <dsp:spPr>
        <a:xfrm>
          <a:off x="2760239" y="278036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BC9C00-236D-442A-B704-6E7DE55F0042}">
      <dsp:nvSpPr>
        <dsp:cNvPr id="0" name=""/>
        <dsp:cNvSpPr/>
      </dsp:nvSpPr>
      <dsp:spPr>
        <a:xfrm>
          <a:off x="2887247" y="405044"/>
          <a:ext cx="350784" cy="350784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342DC9-C228-461A-9988-44CEF68E0EF6}">
      <dsp:nvSpPr>
        <dsp:cNvPr id="0" name=""/>
        <dsp:cNvSpPr/>
      </dsp:nvSpPr>
      <dsp:spPr>
        <a:xfrm>
          <a:off x="3494640" y="278036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latin typeface="Gill Sans Std Light" panose="020B0302020104020203" pitchFamily="34" charset="0"/>
            </a:rPr>
            <a:t>Logging</a:t>
          </a:r>
          <a:endParaRPr lang="en-US" sz="1600" b="0" kern="1200" dirty="0">
            <a:latin typeface="Gill Sans Std Light" panose="020B0302020104020203" pitchFamily="34" charset="0"/>
          </a:endParaRPr>
        </a:p>
      </dsp:txBody>
      <dsp:txXfrm>
        <a:off x="3494640" y="278036"/>
        <a:ext cx="1425599" cy="604800"/>
      </dsp:txXfrm>
    </dsp:sp>
    <dsp:sp modelId="{DC39E8A6-E75B-4186-97F6-D554DA10A358}">
      <dsp:nvSpPr>
        <dsp:cNvPr id="0" name=""/>
        <dsp:cNvSpPr/>
      </dsp:nvSpPr>
      <dsp:spPr>
        <a:xfrm>
          <a:off x="5168640" y="278036"/>
          <a:ext cx="604800" cy="6048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171B9-22FE-480E-9543-A6243C0579C6}">
      <dsp:nvSpPr>
        <dsp:cNvPr id="0" name=""/>
        <dsp:cNvSpPr/>
      </dsp:nvSpPr>
      <dsp:spPr>
        <a:xfrm>
          <a:off x="5295647" y="405044"/>
          <a:ext cx="350784" cy="3507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AA78E-84D4-4B41-B347-3F3B339C0355}">
      <dsp:nvSpPr>
        <dsp:cNvPr id="0" name=""/>
        <dsp:cNvSpPr/>
      </dsp:nvSpPr>
      <dsp:spPr>
        <a:xfrm>
          <a:off x="5903040" y="278036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latin typeface="Gill Sans Std Light" panose="020B0302020104020203" pitchFamily="34" charset="0"/>
            </a:rPr>
            <a:t>Transaction</a:t>
          </a:r>
          <a:endParaRPr lang="en-US" sz="1600" b="0" kern="1200" dirty="0">
            <a:latin typeface="Gill Sans Std Light" panose="020B0302020104020203" pitchFamily="34" charset="0"/>
          </a:endParaRPr>
        </a:p>
      </dsp:txBody>
      <dsp:txXfrm>
        <a:off x="5903040" y="278036"/>
        <a:ext cx="1425599" cy="604800"/>
      </dsp:txXfrm>
    </dsp:sp>
    <dsp:sp modelId="{DC6B7FA2-0FAC-4F24-B3B2-A80BAEFD21FE}">
      <dsp:nvSpPr>
        <dsp:cNvPr id="0" name=""/>
        <dsp:cNvSpPr/>
      </dsp:nvSpPr>
      <dsp:spPr>
        <a:xfrm>
          <a:off x="7585349" y="278036"/>
          <a:ext cx="604800" cy="6048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1F764-9783-4770-BCCF-DEB6E8780F3D}">
      <dsp:nvSpPr>
        <dsp:cNvPr id="0" name=""/>
        <dsp:cNvSpPr/>
      </dsp:nvSpPr>
      <dsp:spPr>
        <a:xfrm>
          <a:off x="7712358" y="405044"/>
          <a:ext cx="350784" cy="350784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3AD23-F82E-4E4A-BFB8-479B86FEC038}">
      <dsp:nvSpPr>
        <dsp:cNvPr id="0" name=""/>
        <dsp:cNvSpPr/>
      </dsp:nvSpPr>
      <dsp:spPr>
        <a:xfrm>
          <a:off x="8319751" y="278036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latin typeface="Gill Sans Std Light" panose="020B0302020104020203" pitchFamily="34" charset="0"/>
            </a:rPr>
            <a:t>Certificate creation</a:t>
          </a:r>
          <a:endParaRPr lang="en-US" sz="1600" b="0" kern="1200" dirty="0">
            <a:latin typeface="Gill Sans Std Light" panose="020B0302020104020203" pitchFamily="34" charset="0"/>
          </a:endParaRPr>
        </a:p>
      </dsp:txBody>
      <dsp:txXfrm>
        <a:off x="8319751" y="278036"/>
        <a:ext cx="1425599" cy="604800"/>
      </dsp:txXfrm>
    </dsp:sp>
    <dsp:sp modelId="{3B278525-B204-4050-8885-113645B7B8BA}">
      <dsp:nvSpPr>
        <dsp:cNvPr id="0" name=""/>
        <dsp:cNvSpPr/>
      </dsp:nvSpPr>
      <dsp:spPr>
        <a:xfrm>
          <a:off x="351839" y="1244481"/>
          <a:ext cx="604800" cy="6048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2E542F-E181-41BC-AAD3-0C334E3B591D}">
      <dsp:nvSpPr>
        <dsp:cNvPr id="0" name=""/>
        <dsp:cNvSpPr/>
      </dsp:nvSpPr>
      <dsp:spPr>
        <a:xfrm>
          <a:off x="478847" y="1371489"/>
          <a:ext cx="350784" cy="350784"/>
        </a:xfrm>
        <a:prstGeom prst="rect">
          <a:avLst/>
        </a:prstGeom>
        <a:blipFill rotWithShape="1">
          <a:blip xmlns:r="http://schemas.openxmlformats.org/officeDocument/2006/relationships" r:embed="rId9"/>
          <a:srcRect/>
          <a:stretch>
            <a:fillRect t="-1000" b="-1000"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AE36A-EBF0-4399-8AE1-B466BE3BE727}">
      <dsp:nvSpPr>
        <dsp:cNvPr id="0" name=""/>
        <dsp:cNvSpPr/>
      </dsp:nvSpPr>
      <dsp:spPr>
        <a:xfrm>
          <a:off x="1086239" y="1244481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latin typeface="Gill Sans Std Light" panose="020B0302020104020203" pitchFamily="34" charset="0"/>
            </a:rPr>
            <a:t>Remote Job Execution</a:t>
          </a:r>
          <a:endParaRPr lang="en-US" sz="1600" b="0" kern="1200" dirty="0">
            <a:latin typeface="Gill Sans Std Light" panose="020B0302020104020203" pitchFamily="34" charset="0"/>
          </a:endParaRPr>
        </a:p>
      </dsp:txBody>
      <dsp:txXfrm>
        <a:off x="1086239" y="1244481"/>
        <a:ext cx="1425599" cy="604800"/>
      </dsp:txXfrm>
    </dsp:sp>
    <dsp:sp modelId="{AF0FD4AA-D020-4378-ACFB-B4F54F780835}">
      <dsp:nvSpPr>
        <dsp:cNvPr id="0" name=""/>
        <dsp:cNvSpPr/>
      </dsp:nvSpPr>
      <dsp:spPr>
        <a:xfrm>
          <a:off x="2760239" y="1244481"/>
          <a:ext cx="604800" cy="6048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CB95B-30A2-498E-B51C-A037ADAD7428}">
      <dsp:nvSpPr>
        <dsp:cNvPr id="0" name=""/>
        <dsp:cNvSpPr/>
      </dsp:nvSpPr>
      <dsp:spPr>
        <a:xfrm>
          <a:off x="2887247" y="1371489"/>
          <a:ext cx="350784" cy="350784"/>
        </a:xfrm>
        <a:prstGeom prst="rect">
          <a:avLst/>
        </a:prstGeom>
        <a:blipFill rotWithShape="1"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8913C7-864F-45A1-96A0-7867349FCCC2}">
      <dsp:nvSpPr>
        <dsp:cNvPr id="0" name=""/>
        <dsp:cNvSpPr/>
      </dsp:nvSpPr>
      <dsp:spPr>
        <a:xfrm>
          <a:off x="3494640" y="1244481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baseline="0" dirty="0">
              <a:latin typeface="Gill Sans Std Light" panose="020B0302020104020203" pitchFamily="34" charset="0"/>
            </a:rPr>
            <a:t>API (RESTful)</a:t>
          </a:r>
          <a:endParaRPr lang="en-US" sz="1600" b="0" kern="1200" dirty="0">
            <a:latin typeface="Gill Sans Std Light" panose="020B0302020104020203" pitchFamily="34" charset="0"/>
          </a:endParaRPr>
        </a:p>
      </dsp:txBody>
      <dsp:txXfrm>
        <a:off x="3494640" y="1244481"/>
        <a:ext cx="1425599" cy="604800"/>
      </dsp:txXfrm>
    </dsp:sp>
    <dsp:sp modelId="{BABF78A3-2E58-4C65-8705-E2DBE529E797}">
      <dsp:nvSpPr>
        <dsp:cNvPr id="0" name=""/>
        <dsp:cNvSpPr/>
      </dsp:nvSpPr>
      <dsp:spPr>
        <a:xfrm>
          <a:off x="5168640" y="1244481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37B82-2003-4527-9D92-4CB8D450AF00}">
      <dsp:nvSpPr>
        <dsp:cNvPr id="0" name=""/>
        <dsp:cNvSpPr/>
      </dsp:nvSpPr>
      <dsp:spPr>
        <a:xfrm>
          <a:off x="5295647" y="1371489"/>
          <a:ext cx="350784" cy="350784"/>
        </a:xfrm>
        <a:prstGeom prst="rect">
          <a:avLst/>
        </a:prstGeom>
        <a:blipFill rotWithShape="1"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F0133-A1DB-4443-93BC-7DB87AD4D635}">
      <dsp:nvSpPr>
        <dsp:cNvPr id="0" name=""/>
        <dsp:cNvSpPr/>
      </dsp:nvSpPr>
      <dsp:spPr>
        <a:xfrm>
          <a:off x="5903040" y="1244481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baseline="0">
              <a:latin typeface="Gill Sans Std Light" panose="020B0302020104020203" pitchFamily="34" charset="0"/>
            </a:rPr>
            <a:t>Interoperability</a:t>
          </a:r>
          <a:endParaRPr lang="en-US" sz="1600" b="0" kern="1200" dirty="0">
            <a:latin typeface="Gill Sans Std Light" panose="020B0302020104020203" pitchFamily="34" charset="0"/>
          </a:endParaRPr>
        </a:p>
      </dsp:txBody>
      <dsp:txXfrm>
        <a:off x="5903040" y="1244481"/>
        <a:ext cx="1425599" cy="60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2C4CD-8299-44F9-B996-BC4652C2E74C}" type="datetimeFigureOut">
              <a:rPr lang="fr-CH" smtClean="0"/>
              <a:t>05.03.2020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A6ED3-AF21-40A6-BE96-612967B2025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06557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E3033-67C8-47EA-B4CE-8B87DE8C58D4}" type="datetimeFigureOut">
              <a:rPr lang="fr-CH" smtClean="0"/>
              <a:t>05.03.2020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BA9B1-B54E-48AB-B512-215B2405F1F7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29181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3192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53313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86577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78703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Mot clef qui </a:t>
            </a:r>
            <a:r>
              <a:rPr lang="en-GB" dirty="0" err="1"/>
              <a:t>definisse</a:t>
            </a:r>
            <a:r>
              <a:rPr lang="en-GB" dirty="0"/>
              <a:t> la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3590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34220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Seul</a:t>
            </a:r>
            <a:r>
              <a:rPr lang="en-GB" dirty="0"/>
              <a:t> chose à </a:t>
            </a:r>
            <a:r>
              <a:rPr lang="en-GB" dirty="0" err="1"/>
              <a:t>relever</a:t>
            </a:r>
            <a:r>
              <a:rPr lang="en-GB" dirty="0"/>
              <a:t>: </a:t>
            </a:r>
            <a:r>
              <a:rPr lang="en-GB" dirty="0" err="1"/>
              <a:t>interoperabilité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96214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y </a:t>
            </a:r>
            <a:r>
              <a:rPr lang="en-GB" dirty="0" err="1"/>
              <a:t>reviens</a:t>
            </a:r>
            <a:r>
              <a:rPr lang="en-GB" dirty="0"/>
              <a:t> </a:t>
            </a:r>
            <a:r>
              <a:rPr lang="en-GB" dirty="0" err="1"/>
              <a:t>durant</a:t>
            </a:r>
            <a:r>
              <a:rPr lang="en-GB" dirty="0"/>
              <a:t> la </a:t>
            </a:r>
            <a:r>
              <a:rPr lang="en-GB" dirty="0" err="1"/>
              <a:t>synthèse</a:t>
            </a:r>
            <a:r>
              <a:rPr lang="en-GB" dirty="0"/>
              <a:t> de </a:t>
            </a:r>
            <a:r>
              <a:rPr lang="en-GB" dirty="0" err="1"/>
              <a:t>l’analyse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697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42503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7018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2432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Low scalable … vous dit pas grand-chose -&gt; introduction sur l’IoT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95250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18262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78927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10259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Structure </a:t>
            </a:r>
            <a:r>
              <a:rPr lang="en-GB" dirty="0" err="1"/>
              <a:t>est</a:t>
            </a:r>
            <a:r>
              <a:rPr lang="en-GB" dirty="0"/>
              <a:t> fix 1 endpoint, 1 node, 1 </a:t>
            </a:r>
            <a:r>
              <a:rPr lang="en-GB" dirty="0" err="1"/>
              <a:t>ou</a:t>
            </a:r>
            <a:r>
              <a:rPr lang="en-GB" dirty="0"/>
              <a:t> plus object, </a:t>
            </a:r>
            <a:r>
              <a:rPr lang="en-GB"/>
              <a:t>1 attribute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36368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236129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4547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27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292987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28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9547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29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117337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30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38247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international data corporation</a:t>
            </a:r>
          </a:p>
          <a:p>
            <a:r>
              <a:rPr lang="en-GB" dirty="0"/>
              <a:t>2 cisco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11932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31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705041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32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400612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33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526494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34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13262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35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84494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Même</a:t>
            </a:r>
            <a:r>
              <a:rPr lang="en-GB" dirty="0"/>
              <a:t> type de structure pour event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36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892200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37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545386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38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654177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39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270379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40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04277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User </a:t>
            </a:r>
            <a:r>
              <a:rPr lang="en-GB" dirty="0" err="1"/>
              <a:t>possède</a:t>
            </a:r>
            <a:r>
              <a:rPr lang="en-GB" dirty="0"/>
              <a:t> des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200840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41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224508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42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58646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a fait un papier!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43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702184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44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74114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46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4475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92007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16457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482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29336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Utilisateur</a:t>
            </a:r>
            <a:r>
              <a:rPr lang="en-GB" dirty="0"/>
              <a:t> </a:t>
            </a:r>
            <a:r>
              <a:rPr lang="en-GB" dirty="0" err="1"/>
              <a:t>possède</a:t>
            </a:r>
            <a:r>
              <a:rPr lang="en-GB" dirty="0"/>
              <a:t> des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BA9B1-B54E-48AB-B512-215B2405F1F7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38740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17" y="3956295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9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04ED040-7072-4D94-8562-C19C7868DBA8}" type="datetime1">
              <a:rPr lang="fr-CH" smtClean="0"/>
              <a:t>05.03.2020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65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5E27F4B-4038-4CA1-BF23-1FBF7EEC9AA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96368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8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F4728-626F-4B6E-A964-8C53A55DD64E}" type="datetime1">
              <a:rPr lang="fr-CH" smtClean="0"/>
              <a:t>05.03.2020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06013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71" y="624156"/>
            <a:ext cx="1565767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1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382BB-524B-4523-AE69-47E938DC5FAB}" type="datetime1">
              <a:rPr lang="fr-CH" smtClean="0"/>
              <a:t>05.03.2020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8219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23460"/>
            <a:ext cx="9601200" cy="1485900"/>
          </a:xfrm>
        </p:spPr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31542"/>
            <a:ext cx="9601200" cy="3935858"/>
          </a:xfrm>
        </p:spPr>
        <p:txBody>
          <a:bodyPr/>
          <a:lstStyle>
            <a:lvl1pPr marL="384010" indent="-384010">
              <a:buFont typeface="Arial" panose="020B0604020202020204" pitchFamily="34" charset="0"/>
              <a:buChar char="•"/>
              <a:defRPr/>
            </a:lvl1pPr>
            <a:lvl3pPr marL="1371464" indent="-384010">
              <a:buFont typeface="Arial" panose="020B0604020202020204" pitchFamily="34" charset="0"/>
              <a:buChar char="•"/>
              <a:defRPr/>
            </a:lvl3pPr>
            <a:lvl5pPr marL="2285774" indent="-38401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85D13-2B9C-4E0B-A1F3-09A2BD3A9519}" type="datetime1">
              <a:rPr lang="fr-CH" smtClean="0"/>
              <a:t>05.03.2020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57046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76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15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1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CD00C1-0267-4240-BB99-157AA828AD3D}" type="datetime1">
              <a:rPr lang="fr-CH" smtClean="0"/>
              <a:t>05.03.2020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2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E27F4B-4038-4CA1-BF23-1FBF7EEC9AAE}" type="slidenum">
              <a:rPr lang="fr-CH" smtClean="0"/>
              <a:t>‹#›</a:t>
            </a:fld>
            <a:endParaRPr lang="fr-CH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3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0972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1" y="2286002"/>
            <a:ext cx="4447787" cy="3581401"/>
          </a:xfrm>
        </p:spPr>
        <p:txBody>
          <a:bodyPr/>
          <a:lstStyle>
            <a:lvl1pPr marL="384010" indent="-384010">
              <a:buFont typeface="Arial" panose="020B0604020202020204" pitchFamily="34" charset="0"/>
              <a:buChar char="•"/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5" y="2286002"/>
            <a:ext cx="4447787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CABBB-BC85-43CB-944A-48C83AA8DA0F}" type="datetime1">
              <a:rPr lang="fr-CH" smtClean="0"/>
              <a:t>05.03.2020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8061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155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8" indent="0">
              <a:buNone/>
              <a:defRPr sz="1600" b="1"/>
            </a:lvl5pPr>
            <a:lvl6pPr marL="2285774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23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5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155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8" indent="0">
              <a:buNone/>
              <a:defRPr sz="1600" b="1"/>
            </a:lvl5pPr>
            <a:lvl6pPr marL="2285774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5" y="3305223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9F5FC-2FCB-4955-BE43-8B7FB4BE343C}" type="datetime1">
              <a:rPr lang="fr-CH" smtClean="0"/>
              <a:t>05.03.2020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80387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6EA83-0696-4550-BDA3-ED029F0BCE60}" type="datetime1">
              <a:rPr lang="fr-CH" smtClean="0"/>
              <a:t>05.03.2020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4752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723F-F9B3-48F6-8764-4AA3727F9A5F}" type="datetime1">
              <a:rPr lang="fr-CH" smtClean="0"/>
              <a:t>05.03.2020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74155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3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DA6F92-EAC0-4EDB-8821-C496090849DB}" type="datetime1">
              <a:rPr lang="fr-CH" smtClean="0"/>
              <a:t>05.03.2020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E27F4B-4038-4CA1-BF23-1FBF7EEC9AAE}" type="slidenum">
              <a:rPr lang="fr-CH" smtClean="0"/>
              <a:t>‹#›</a:t>
            </a:fld>
            <a:endParaRPr lang="fr-CH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07487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4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155" indent="0">
              <a:buNone/>
              <a:defRPr sz="2000"/>
            </a:lvl2pPr>
            <a:lvl3pPr marL="914309" indent="0">
              <a:buNone/>
              <a:defRPr sz="2000"/>
            </a:lvl3pPr>
            <a:lvl4pPr marL="1371464" indent="0">
              <a:buNone/>
              <a:defRPr sz="2000"/>
            </a:lvl4pPr>
            <a:lvl5pPr marL="1828618" indent="0">
              <a:buNone/>
              <a:defRPr sz="2000"/>
            </a:lvl5pPr>
            <a:lvl6pPr marL="2285774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5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155" indent="0">
              <a:buNone/>
              <a:defRPr sz="1400"/>
            </a:lvl2pPr>
            <a:lvl3pPr marL="914309" indent="0">
              <a:buNone/>
              <a:defRPr sz="1200"/>
            </a:lvl3pPr>
            <a:lvl4pPr marL="1371464" indent="0">
              <a:buNone/>
              <a:defRPr sz="1000"/>
            </a:lvl4pPr>
            <a:lvl5pPr marL="1828618" indent="0">
              <a:buNone/>
              <a:defRPr sz="1000"/>
            </a:lvl5pPr>
            <a:lvl6pPr marL="2285774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5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3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21D144-CFF1-4C88-9ED2-65F9F7D42DE1}" type="datetime1">
              <a:rPr lang="fr-CH" smtClean="0"/>
              <a:t>05.03.2020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E27F4B-4038-4CA1-BF23-1FBF7EEC9AAE}" type="slidenum">
              <a:rPr lang="fr-CH" smtClean="0"/>
              <a:t>‹#›</a:t>
            </a:fld>
            <a:endParaRPr lang="fr-CH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552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Unknown.jpeg" descr="Unknown.jpeg">
            <a:extLst>
              <a:ext uri="{FF2B5EF4-FFF2-40B4-BE49-F238E27FC236}">
                <a16:creationId xmlns:a16="http://schemas.microsoft.com/office/drawing/2014/main" id="{5E43632D-88B8-4D95-B0F1-7BA9063613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3960" b="20692"/>
          <a:stretch/>
        </p:blipFill>
        <p:spPr>
          <a:xfrm>
            <a:off x="1" y="16"/>
            <a:ext cx="12192000" cy="1587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extrusionOk="0">
                <a:moveTo>
                  <a:pt x="0" y="0"/>
                </a:moveTo>
                <a:lnTo>
                  <a:pt x="0" y="6247"/>
                </a:lnTo>
                <a:lnTo>
                  <a:pt x="0" y="12496"/>
                </a:lnTo>
                <a:lnTo>
                  <a:pt x="115" y="12598"/>
                </a:lnTo>
                <a:cubicBezTo>
                  <a:pt x="202" y="12675"/>
                  <a:pt x="231" y="12740"/>
                  <a:pt x="237" y="12861"/>
                </a:cubicBezTo>
                <a:cubicBezTo>
                  <a:pt x="241" y="12949"/>
                  <a:pt x="259" y="13085"/>
                  <a:pt x="275" y="13164"/>
                </a:cubicBezTo>
                <a:cubicBezTo>
                  <a:pt x="296" y="13267"/>
                  <a:pt x="295" y="13366"/>
                  <a:pt x="275" y="13512"/>
                </a:cubicBezTo>
                <a:cubicBezTo>
                  <a:pt x="246" y="13713"/>
                  <a:pt x="247" y="13715"/>
                  <a:pt x="336" y="13715"/>
                </a:cubicBezTo>
                <a:cubicBezTo>
                  <a:pt x="385" y="13715"/>
                  <a:pt x="441" y="13761"/>
                  <a:pt x="459" y="13815"/>
                </a:cubicBezTo>
                <a:cubicBezTo>
                  <a:pt x="478" y="13870"/>
                  <a:pt x="507" y="13915"/>
                  <a:pt x="524" y="13915"/>
                </a:cubicBezTo>
                <a:cubicBezTo>
                  <a:pt x="577" y="13915"/>
                  <a:pt x="778" y="14461"/>
                  <a:pt x="823" y="14725"/>
                </a:cubicBezTo>
                <a:cubicBezTo>
                  <a:pt x="890" y="15120"/>
                  <a:pt x="875" y="15434"/>
                  <a:pt x="768" y="15931"/>
                </a:cubicBezTo>
                <a:cubicBezTo>
                  <a:pt x="691" y="16285"/>
                  <a:pt x="682" y="16361"/>
                  <a:pt x="723" y="16308"/>
                </a:cubicBezTo>
                <a:cubicBezTo>
                  <a:pt x="751" y="16271"/>
                  <a:pt x="790" y="16195"/>
                  <a:pt x="809" y="16139"/>
                </a:cubicBezTo>
                <a:cubicBezTo>
                  <a:pt x="848" y="16023"/>
                  <a:pt x="960" y="16000"/>
                  <a:pt x="985" y="16101"/>
                </a:cubicBezTo>
                <a:cubicBezTo>
                  <a:pt x="995" y="16138"/>
                  <a:pt x="1018" y="16168"/>
                  <a:pt x="1038" y="16168"/>
                </a:cubicBezTo>
                <a:cubicBezTo>
                  <a:pt x="1148" y="16168"/>
                  <a:pt x="1836" y="17426"/>
                  <a:pt x="1836" y="17628"/>
                </a:cubicBezTo>
                <a:cubicBezTo>
                  <a:pt x="1836" y="17658"/>
                  <a:pt x="1870" y="17776"/>
                  <a:pt x="1912" y="17889"/>
                </a:cubicBezTo>
                <a:cubicBezTo>
                  <a:pt x="2038" y="18226"/>
                  <a:pt x="2241" y="19308"/>
                  <a:pt x="2241" y="19639"/>
                </a:cubicBezTo>
                <a:cubicBezTo>
                  <a:pt x="2241" y="19931"/>
                  <a:pt x="2304" y="19975"/>
                  <a:pt x="2463" y="19792"/>
                </a:cubicBezTo>
                <a:cubicBezTo>
                  <a:pt x="2542" y="19701"/>
                  <a:pt x="2630" y="19605"/>
                  <a:pt x="2659" y="19579"/>
                </a:cubicBezTo>
                <a:cubicBezTo>
                  <a:pt x="2755" y="19494"/>
                  <a:pt x="3089" y="19348"/>
                  <a:pt x="3186" y="19348"/>
                </a:cubicBezTo>
                <a:cubicBezTo>
                  <a:pt x="3400" y="19350"/>
                  <a:pt x="3875" y="19728"/>
                  <a:pt x="4003" y="19998"/>
                </a:cubicBezTo>
                <a:cubicBezTo>
                  <a:pt x="4029" y="20053"/>
                  <a:pt x="4050" y="20190"/>
                  <a:pt x="4050" y="20303"/>
                </a:cubicBezTo>
                <a:cubicBezTo>
                  <a:pt x="4050" y="20416"/>
                  <a:pt x="4063" y="20551"/>
                  <a:pt x="4077" y="20606"/>
                </a:cubicBezTo>
                <a:cubicBezTo>
                  <a:pt x="4097" y="20680"/>
                  <a:pt x="4103" y="20645"/>
                  <a:pt x="4103" y="20466"/>
                </a:cubicBezTo>
                <a:cubicBezTo>
                  <a:pt x="4104" y="20222"/>
                  <a:pt x="4210" y="19349"/>
                  <a:pt x="4278" y="19028"/>
                </a:cubicBezTo>
                <a:cubicBezTo>
                  <a:pt x="4346" y="18704"/>
                  <a:pt x="4582" y="18029"/>
                  <a:pt x="4722" y="17757"/>
                </a:cubicBezTo>
                <a:cubicBezTo>
                  <a:pt x="4798" y="17610"/>
                  <a:pt x="4860" y="17510"/>
                  <a:pt x="4860" y="17535"/>
                </a:cubicBezTo>
                <a:cubicBezTo>
                  <a:pt x="4860" y="17559"/>
                  <a:pt x="4882" y="17536"/>
                  <a:pt x="4908" y="17483"/>
                </a:cubicBezTo>
                <a:cubicBezTo>
                  <a:pt x="4962" y="17373"/>
                  <a:pt x="5160" y="17164"/>
                  <a:pt x="5363" y="17004"/>
                </a:cubicBezTo>
                <a:cubicBezTo>
                  <a:pt x="5578" y="16836"/>
                  <a:pt x="5882" y="16862"/>
                  <a:pt x="6127" y="17069"/>
                </a:cubicBezTo>
                <a:cubicBezTo>
                  <a:pt x="6360" y="17265"/>
                  <a:pt x="6607" y="17539"/>
                  <a:pt x="6620" y="17615"/>
                </a:cubicBezTo>
                <a:cubicBezTo>
                  <a:pt x="6624" y="17644"/>
                  <a:pt x="6674" y="17743"/>
                  <a:pt x="6731" y="17836"/>
                </a:cubicBezTo>
                <a:cubicBezTo>
                  <a:pt x="6871" y="18068"/>
                  <a:pt x="7142" y="18966"/>
                  <a:pt x="7205" y="19411"/>
                </a:cubicBezTo>
                <a:cubicBezTo>
                  <a:pt x="7307" y="20131"/>
                  <a:pt x="7320" y="20314"/>
                  <a:pt x="7312" y="20954"/>
                </a:cubicBezTo>
                <a:cubicBezTo>
                  <a:pt x="7307" y="21364"/>
                  <a:pt x="7314" y="21593"/>
                  <a:pt x="7328" y="21598"/>
                </a:cubicBezTo>
                <a:cubicBezTo>
                  <a:pt x="7336" y="21600"/>
                  <a:pt x="7347" y="21522"/>
                  <a:pt x="7359" y="21352"/>
                </a:cubicBezTo>
                <a:cubicBezTo>
                  <a:pt x="7389" y="20947"/>
                  <a:pt x="7489" y="20766"/>
                  <a:pt x="7803" y="20553"/>
                </a:cubicBezTo>
                <a:cubicBezTo>
                  <a:pt x="7901" y="20486"/>
                  <a:pt x="8399" y="20520"/>
                  <a:pt x="8430" y="20595"/>
                </a:cubicBezTo>
                <a:cubicBezTo>
                  <a:pt x="8447" y="20638"/>
                  <a:pt x="8484" y="20674"/>
                  <a:pt x="8511" y="20674"/>
                </a:cubicBezTo>
                <a:cubicBezTo>
                  <a:pt x="8569" y="20674"/>
                  <a:pt x="8817" y="20970"/>
                  <a:pt x="8842" y="21069"/>
                </a:cubicBezTo>
                <a:cubicBezTo>
                  <a:pt x="8872" y="21188"/>
                  <a:pt x="8962" y="21142"/>
                  <a:pt x="8994" y="20988"/>
                </a:cubicBezTo>
                <a:cubicBezTo>
                  <a:pt x="9011" y="20906"/>
                  <a:pt x="9066" y="20714"/>
                  <a:pt x="9116" y="20562"/>
                </a:cubicBezTo>
                <a:cubicBezTo>
                  <a:pt x="9166" y="20411"/>
                  <a:pt x="9207" y="20260"/>
                  <a:pt x="9207" y="20227"/>
                </a:cubicBezTo>
                <a:cubicBezTo>
                  <a:pt x="9207" y="20162"/>
                  <a:pt x="9361" y="19865"/>
                  <a:pt x="9380" y="19893"/>
                </a:cubicBezTo>
                <a:cubicBezTo>
                  <a:pt x="9387" y="19903"/>
                  <a:pt x="9420" y="19844"/>
                  <a:pt x="9456" y="19763"/>
                </a:cubicBezTo>
                <a:cubicBezTo>
                  <a:pt x="9558" y="19527"/>
                  <a:pt x="9849" y="19264"/>
                  <a:pt x="10056" y="19221"/>
                </a:cubicBezTo>
                <a:lnTo>
                  <a:pt x="10242" y="19182"/>
                </a:lnTo>
                <a:lnTo>
                  <a:pt x="10276" y="18818"/>
                </a:lnTo>
                <a:cubicBezTo>
                  <a:pt x="10295" y="18618"/>
                  <a:pt x="10358" y="18241"/>
                  <a:pt x="10417" y="17980"/>
                </a:cubicBezTo>
                <a:cubicBezTo>
                  <a:pt x="10609" y="17125"/>
                  <a:pt x="10817" y="16632"/>
                  <a:pt x="10987" y="16632"/>
                </a:cubicBezTo>
                <a:lnTo>
                  <a:pt x="11061" y="16632"/>
                </a:lnTo>
                <a:lnTo>
                  <a:pt x="10946" y="16321"/>
                </a:lnTo>
                <a:cubicBezTo>
                  <a:pt x="10882" y="16150"/>
                  <a:pt x="10826" y="15950"/>
                  <a:pt x="10821" y="15874"/>
                </a:cubicBezTo>
                <a:cubicBezTo>
                  <a:pt x="10803" y="15592"/>
                  <a:pt x="10856" y="15232"/>
                  <a:pt x="10949" y="15002"/>
                </a:cubicBezTo>
                <a:cubicBezTo>
                  <a:pt x="11034" y="14792"/>
                  <a:pt x="11059" y="14768"/>
                  <a:pt x="11206" y="14758"/>
                </a:cubicBezTo>
                <a:cubicBezTo>
                  <a:pt x="11362" y="14748"/>
                  <a:pt x="11372" y="14758"/>
                  <a:pt x="11479" y="15020"/>
                </a:cubicBezTo>
                <a:cubicBezTo>
                  <a:pt x="11572" y="15249"/>
                  <a:pt x="11590" y="15336"/>
                  <a:pt x="11593" y="15581"/>
                </a:cubicBezTo>
                <a:cubicBezTo>
                  <a:pt x="11595" y="15740"/>
                  <a:pt x="11587" y="15958"/>
                  <a:pt x="11575" y="16068"/>
                </a:cubicBezTo>
                <a:lnTo>
                  <a:pt x="11552" y="16267"/>
                </a:lnTo>
                <a:lnTo>
                  <a:pt x="11634" y="16076"/>
                </a:lnTo>
                <a:cubicBezTo>
                  <a:pt x="11724" y="15863"/>
                  <a:pt x="11785" y="15861"/>
                  <a:pt x="12150" y="16056"/>
                </a:cubicBezTo>
                <a:cubicBezTo>
                  <a:pt x="12530" y="16259"/>
                  <a:pt x="12914" y="16932"/>
                  <a:pt x="13084" y="17691"/>
                </a:cubicBezTo>
                <a:cubicBezTo>
                  <a:pt x="13112" y="17819"/>
                  <a:pt x="13150" y="17953"/>
                  <a:pt x="13166" y="17989"/>
                </a:cubicBezTo>
                <a:cubicBezTo>
                  <a:pt x="13183" y="18026"/>
                  <a:pt x="13224" y="18258"/>
                  <a:pt x="13256" y="18504"/>
                </a:cubicBezTo>
                <a:cubicBezTo>
                  <a:pt x="13289" y="18750"/>
                  <a:pt x="13322" y="18950"/>
                  <a:pt x="13331" y="18950"/>
                </a:cubicBezTo>
                <a:cubicBezTo>
                  <a:pt x="13339" y="18950"/>
                  <a:pt x="13338" y="18793"/>
                  <a:pt x="13329" y="18602"/>
                </a:cubicBezTo>
                <a:cubicBezTo>
                  <a:pt x="13309" y="18174"/>
                  <a:pt x="13342" y="18059"/>
                  <a:pt x="13561" y="17796"/>
                </a:cubicBezTo>
                <a:cubicBezTo>
                  <a:pt x="13689" y="17642"/>
                  <a:pt x="13754" y="17607"/>
                  <a:pt x="13926" y="17602"/>
                </a:cubicBezTo>
                <a:cubicBezTo>
                  <a:pt x="14107" y="17597"/>
                  <a:pt x="14158" y="17624"/>
                  <a:pt x="14310" y="17804"/>
                </a:cubicBezTo>
                <a:cubicBezTo>
                  <a:pt x="14407" y="17918"/>
                  <a:pt x="14533" y="18131"/>
                  <a:pt x="14591" y="18278"/>
                </a:cubicBezTo>
                <a:cubicBezTo>
                  <a:pt x="14713" y="18587"/>
                  <a:pt x="14761" y="18571"/>
                  <a:pt x="14834" y="18191"/>
                </a:cubicBezTo>
                <a:cubicBezTo>
                  <a:pt x="14859" y="18062"/>
                  <a:pt x="14897" y="17957"/>
                  <a:pt x="14918" y="17957"/>
                </a:cubicBezTo>
                <a:cubicBezTo>
                  <a:pt x="14939" y="17957"/>
                  <a:pt x="14969" y="17897"/>
                  <a:pt x="14985" y="17825"/>
                </a:cubicBezTo>
                <a:cubicBezTo>
                  <a:pt x="15018" y="17672"/>
                  <a:pt x="15094" y="17680"/>
                  <a:pt x="15168" y="17844"/>
                </a:cubicBezTo>
                <a:cubicBezTo>
                  <a:pt x="15196" y="17906"/>
                  <a:pt x="15242" y="17958"/>
                  <a:pt x="15271" y="17959"/>
                </a:cubicBezTo>
                <a:cubicBezTo>
                  <a:pt x="15299" y="17960"/>
                  <a:pt x="15346" y="18004"/>
                  <a:pt x="15375" y="18057"/>
                </a:cubicBezTo>
                <a:cubicBezTo>
                  <a:pt x="15441" y="18178"/>
                  <a:pt x="15624" y="18183"/>
                  <a:pt x="15716" y="18065"/>
                </a:cubicBezTo>
                <a:cubicBezTo>
                  <a:pt x="15754" y="18016"/>
                  <a:pt x="15817" y="17957"/>
                  <a:pt x="15855" y="17933"/>
                </a:cubicBezTo>
                <a:cubicBezTo>
                  <a:pt x="15894" y="17909"/>
                  <a:pt x="15965" y="17796"/>
                  <a:pt x="16012" y="17680"/>
                </a:cubicBezTo>
                <a:cubicBezTo>
                  <a:pt x="16088" y="17492"/>
                  <a:pt x="16104" y="17479"/>
                  <a:pt x="16154" y="17556"/>
                </a:cubicBezTo>
                <a:cubicBezTo>
                  <a:pt x="16360" y="17872"/>
                  <a:pt x="16770" y="18040"/>
                  <a:pt x="16978" y="17894"/>
                </a:cubicBezTo>
                <a:cubicBezTo>
                  <a:pt x="17068" y="17831"/>
                  <a:pt x="17253" y="17957"/>
                  <a:pt x="17253" y="18081"/>
                </a:cubicBezTo>
                <a:cubicBezTo>
                  <a:pt x="17253" y="18112"/>
                  <a:pt x="17302" y="18288"/>
                  <a:pt x="17361" y="18471"/>
                </a:cubicBezTo>
                <a:cubicBezTo>
                  <a:pt x="17421" y="18654"/>
                  <a:pt x="17469" y="18850"/>
                  <a:pt x="17469" y="18907"/>
                </a:cubicBezTo>
                <a:cubicBezTo>
                  <a:pt x="17469" y="18963"/>
                  <a:pt x="17482" y="19027"/>
                  <a:pt x="17497" y="19050"/>
                </a:cubicBezTo>
                <a:cubicBezTo>
                  <a:pt x="17512" y="19073"/>
                  <a:pt x="17542" y="19188"/>
                  <a:pt x="17564" y="19303"/>
                </a:cubicBezTo>
                <a:lnTo>
                  <a:pt x="17602" y="19513"/>
                </a:lnTo>
                <a:lnTo>
                  <a:pt x="17596" y="19215"/>
                </a:lnTo>
                <a:cubicBezTo>
                  <a:pt x="17593" y="19051"/>
                  <a:pt x="17601" y="18912"/>
                  <a:pt x="17613" y="18907"/>
                </a:cubicBezTo>
                <a:cubicBezTo>
                  <a:pt x="17626" y="18901"/>
                  <a:pt x="17669" y="18827"/>
                  <a:pt x="17708" y="18741"/>
                </a:cubicBezTo>
                <a:cubicBezTo>
                  <a:pt x="17832" y="18471"/>
                  <a:pt x="17905" y="18394"/>
                  <a:pt x="18268" y="18160"/>
                </a:cubicBezTo>
                <a:cubicBezTo>
                  <a:pt x="18424" y="18060"/>
                  <a:pt x="18698" y="18072"/>
                  <a:pt x="18873" y="18188"/>
                </a:cubicBezTo>
                <a:cubicBezTo>
                  <a:pt x="18955" y="18241"/>
                  <a:pt x="19034" y="18287"/>
                  <a:pt x="19050" y="18288"/>
                </a:cubicBezTo>
                <a:cubicBezTo>
                  <a:pt x="19066" y="18288"/>
                  <a:pt x="19106" y="18145"/>
                  <a:pt x="19138" y="17972"/>
                </a:cubicBezTo>
                <a:cubicBezTo>
                  <a:pt x="19170" y="17798"/>
                  <a:pt x="19242" y="17528"/>
                  <a:pt x="19298" y="17370"/>
                </a:cubicBezTo>
                <a:cubicBezTo>
                  <a:pt x="19354" y="17212"/>
                  <a:pt x="19400" y="17064"/>
                  <a:pt x="19400" y="17040"/>
                </a:cubicBezTo>
                <a:cubicBezTo>
                  <a:pt x="19401" y="16885"/>
                  <a:pt x="19829" y="16000"/>
                  <a:pt x="20021" y="15756"/>
                </a:cubicBezTo>
                <a:cubicBezTo>
                  <a:pt x="20244" y="15473"/>
                  <a:pt x="20520" y="15256"/>
                  <a:pt x="20769" y="15171"/>
                </a:cubicBezTo>
                <a:cubicBezTo>
                  <a:pt x="20998" y="15093"/>
                  <a:pt x="21046" y="15124"/>
                  <a:pt x="21136" y="15405"/>
                </a:cubicBezTo>
                <a:cubicBezTo>
                  <a:pt x="21165" y="15496"/>
                  <a:pt x="21197" y="15571"/>
                  <a:pt x="21205" y="15571"/>
                </a:cubicBezTo>
                <a:cubicBezTo>
                  <a:pt x="21229" y="15571"/>
                  <a:pt x="21192" y="15353"/>
                  <a:pt x="21145" y="15220"/>
                </a:cubicBezTo>
                <a:cubicBezTo>
                  <a:pt x="21082" y="15041"/>
                  <a:pt x="21084" y="14171"/>
                  <a:pt x="21148" y="13999"/>
                </a:cubicBezTo>
                <a:cubicBezTo>
                  <a:pt x="21174" y="13929"/>
                  <a:pt x="21195" y="13844"/>
                  <a:pt x="21195" y="13810"/>
                </a:cubicBezTo>
                <a:cubicBezTo>
                  <a:pt x="21196" y="13777"/>
                  <a:pt x="21245" y="13631"/>
                  <a:pt x="21304" y="13488"/>
                </a:cubicBezTo>
                <a:cubicBezTo>
                  <a:pt x="21379" y="13305"/>
                  <a:pt x="21411" y="13172"/>
                  <a:pt x="21411" y="13038"/>
                </a:cubicBezTo>
                <a:cubicBezTo>
                  <a:pt x="21411" y="12828"/>
                  <a:pt x="21509" y="12456"/>
                  <a:pt x="21565" y="12456"/>
                </a:cubicBezTo>
                <a:cubicBezTo>
                  <a:pt x="21594" y="12456"/>
                  <a:pt x="21600" y="11323"/>
                  <a:pt x="21600" y="6228"/>
                </a:cubicBez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59076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E7519FF-0151-473A-A7CF-92E5673E41E3}" type="datetime1">
              <a:rPr lang="fr-CH" smtClean="0"/>
              <a:t>05.03.2020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74" y="6453386"/>
            <a:ext cx="6280831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9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75E27F4B-4038-4CA1-BF23-1FBF7EEC9AAE}" type="slidenum">
              <a:rPr lang="fr-CH" smtClean="0"/>
              <a:t>‹#›</a:t>
            </a:fld>
            <a:endParaRPr lang="fr-CH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rgbClr val="DD2925"/>
          </a:solidFill>
          <a:ln>
            <a:solidFill>
              <a:srgbClr val="E23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D63F4-C0B5-4D20-8C2B-E6C8555667A3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395" y="287507"/>
            <a:ext cx="2785933" cy="25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72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hdr="0" ftr="0" dt="0"/>
  <p:txStyles>
    <p:titleStyle>
      <a:lvl1pPr algn="l" defTabSz="914309" rtl="0" eaLnBrk="1" latinLnBrk="0" hangingPunct="1">
        <a:lnSpc>
          <a:spcPct val="89000"/>
        </a:lnSpc>
        <a:spcBef>
          <a:spcPct val="0"/>
        </a:spcBef>
        <a:buNone/>
        <a:defRPr sz="4400" b="0" kern="1200" baseline="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84010" indent="-384010" algn="l" defTabSz="914309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Gill Sans Std Light" panose="020B0302020104020203" pitchFamily="34" charset="0"/>
          <a:ea typeface="+mn-ea"/>
          <a:cs typeface="+mn-cs"/>
        </a:defRPr>
      </a:lvl1pPr>
      <a:lvl2pPr marL="914309" indent="-384010" algn="l" defTabSz="914309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Gill Sans Std Light" panose="020B0302020104020203" pitchFamily="34" charset="0"/>
          <a:ea typeface="+mn-ea"/>
          <a:cs typeface="+mn-cs"/>
        </a:defRPr>
      </a:lvl2pPr>
      <a:lvl3pPr marL="1371464" indent="-384010" algn="l" defTabSz="914309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Gill Sans Std Light" panose="020B0302020104020203" pitchFamily="34" charset="0"/>
          <a:ea typeface="+mn-ea"/>
          <a:cs typeface="+mn-cs"/>
        </a:defRPr>
      </a:lvl3pPr>
      <a:lvl4pPr marL="1828618" indent="-384010" algn="l" defTabSz="914309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Gill Sans Std Light" panose="020B0302020104020203" pitchFamily="34" charset="0"/>
          <a:ea typeface="+mn-ea"/>
          <a:cs typeface="+mn-cs"/>
        </a:defRPr>
      </a:lvl4pPr>
      <a:lvl5pPr marL="2285774" indent="-384010" algn="l" defTabSz="914309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Gill Sans Std Light" panose="020B0302020104020203" pitchFamily="34" charset="0"/>
          <a:ea typeface="+mn-ea"/>
          <a:cs typeface="+mn-cs"/>
        </a:defRPr>
      </a:lvl5pPr>
      <a:lvl6pPr marL="2742926" indent="-384010" algn="l" defTabSz="914309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080" indent="-384010" algn="l" defTabSz="914309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235" indent="-384010" algn="l" defTabSz="914309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389" indent="-384010" algn="l" defTabSz="914309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 userDrawn="1">
          <p15:clr>
            <a:srgbClr val="F26B43"/>
          </p15:clr>
        </p15:guide>
        <p15:guide id="4" orient="horz" pos="1440" userDrawn="1">
          <p15:clr>
            <a:srgbClr val="F26B43"/>
          </p15:clr>
        </p15:guide>
        <p15:guide id="6" orient="horz" pos="3696" userDrawn="1">
          <p15:clr>
            <a:srgbClr val="F26B43"/>
          </p15:clr>
        </p15:guide>
        <p15:guide id="7" orient="horz" pos="432" userDrawn="1">
          <p15:clr>
            <a:srgbClr val="F26B43"/>
          </p15:clr>
        </p15:guide>
        <p15:guide id="8" orient="horz" pos="1512" userDrawn="1">
          <p15:clr>
            <a:srgbClr val="F26B43"/>
          </p15:clr>
        </p15:guide>
        <p15:guide id="9" pos="6912" userDrawn="1">
          <p15:clr>
            <a:srgbClr val="F26B43"/>
          </p15:clr>
        </p15:guide>
        <p15:guide id="10" pos="936" userDrawn="1">
          <p15:clr>
            <a:srgbClr val="F26B43"/>
          </p15:clr>
        </p15:guide>
        <p15:guide id="11" pos="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tif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"/><Relationship Id="rId3" Type="http://schemas.openxmlformats.org/officeDocument/2006/relationships/image" Target="../media/image15.ti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10" Type="http://schemas.openxmlformats.org/officeDocument/2006/relationships/image" Target="../media/image6.png"/><Relationship Id="rId4" Type="http://schemas.openxmlformats.org/officeDocument/2006/relationships/image" Target="../media/image16.tif"/><Relationship Id="rId9" Type="http://schemas.openxmlformats.org/officeDocument/2006/relationships/image" Target="../media/image21.t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CF58DC6-90C6-41D5-A5CE-5C67B6D78091}"/>
              </a:ext>
            </a:extLst>
          </p:cNvPr>
          <p:cNvSpPr/>
          <p:nvPr/>
        </p:nvSpPr>
        <p:spPr>
          <a:xfrm>
            <a:off x="3253351" y="179955"/>
            <a:ext cx="8432800" cy="658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CH" sz="3600" dirty="0">
                <a:solidFill>
                  <a:srgbClr val="000000"/>
                </a:solidFill>
                <a:latin typeface="ArialNarrow"/>
              </a:rPr>
              <a:t>Master of Science HES-SO in Engineering</a:t>
            </a:r>
          </a:p>
          <a:p>
            <a:pPr algn="r"/>
            <a:br>
              <a:rPr lang="fr-CH" sz="3600" dirty="0">
                <a:solidFill>
                  <a:srgbClr val="000000"/>
                </a:solidFill>
                <a:latin typeface="ArialNarrow"/>
              </a:rPr>
            </a:br>
            <a:r>
              <a:rPr lang="fr-CH" sz="2800" dirty="0">
                <a:solidFill>
                  <a:srgbClr val="000000"/>
                </a:solidFill>
                <a:latin typeface="ArialNarrow"/>
              </a:rPr>
              <a:t>Orientation : Technologies industrielles (TIN)</a:t>
            </a:r>
          </a:p>
          <a:p>
            <a:pPr algn="r"/>
            <a:br>
              <a:rPr lang="fr-CH" sz="2800" dirty="0">
                <a:solidFill>
                  <a:srgbClr val="000000"/>
                </a:solidFill>
                <a:latin typeface="ArialNarrow"/>
              </a:rPr>
            </a:br>
            <a:r>
              <a:rPr lang="fr-CH" sz="3600" dirty="0">
                <a:solidFill>
                  <a:srgbClr val="000000"/>
                </a:solidFill>
                <a:latin typeface="ArialNarrow"/>
              </a:rPr>
              <a:t>Low-</a:t>
            </a:r>
            <a:r>
              <a:rPr lang="fr-CH" sz="3600" dirty="0" err="1">
                <a:solidFill>
                  <a:srgbClr val="000000"/>
                </a:solidFill>
                <a:latin typeface="ArialNarrow"/>
              </a:rPr>
              <a:t>complexity</a:t>
            </a:r>
            <a:r>
              <a:rPr lang="fr-CH" sz="3600" dirty="0">
                <a:solidFill>
                  <a:srgbClr val="000000"/>
                </a:solidFill>
                <a:latin typeface="ArialNarrow"/>
              </a:rPr>
              <a:t> scalable IoT </a:t>
            </a:r>
            <a:r>
              <a:rPr lang="fr-CH" sz="3600" dirty="0" err="1">
                <a:solidFill>
                  <a:srgbClr val="000000"/>
                </a:solidFill>
                <a:latin typeface="ArialNarrow"/>
              </a:rPr>
              <a:t>framework</a:t>
            </a:r>
            <a:endParaRPr lang="fr-CH" sz="3600" dirty="0">
              <a:solidFill>
                <a:srgbClr val="000000"/>
              </a:solidFill>
              <a:latin typeface="ArialNarrow"/>
            </a:endParaRPr>
          </a:p>
          <a:p>
            <a:pPr algn="r"/>
            <a:endParaRPr lang="fr-CH" dirty="0">
              <a:solidFill>
                <a:srgbClr val="000000"/>
              </a:solidFill>
              <a:latin typeface="ArialNarrow"/>
            </a:endParaRPr>
          </a:p>
          <a:p>
            <a:pPr algn="r"/>
            <a:r>
              <a:rPr lang="fr-CH" dirty="0">
                <a:solidFill>
                  <a:srgbClr val="000000"/>
                </a:solidFill>
                <a:latin typeface="ArialNarrow"/>
              </a:rPr>
              <a:t> </a:t>
            </a:r>
          </a:p>
          <a:p>
            <a:pPr algn="r"/>
            <a:endParaRPr lang="fr-CH" dirty="0">
              <a:solidFill>
                <a:srgbClr val="000000"/>
              </a:solidFill>
              <a:latin typeface="ArialNarrow"/>
            </a:endParaRPr>
          </a:p>
          <a:p>
            <a:pPr algn="r"/>
            <a:endParaRPr lang="fr-CH" dirty="0">
              <a:solidFill>
                <a:srgbClr val="000000"/>
              </a:solidFill>
              <a:latin typeface="ArialNarrow"/>
            </a:endParaRPr>
          </a:p>
          <a:p>
            <a:pPr algn="r"/>
            <a:r>
              <a:rPr lang="fr-CH" dirty="0">
                <a:solidFill>
                  <a:srgbClr val="000000"/>
                </a:solidFill>
                <a:latin typeface="ArialNarrow"/>
              </a:rPr>
              <a:t>Fait par</a:t>
            </a:r>
            <a:br>
              <a:rPr lang="fr-CH" dirty="0">
                <a:solidFill>
                  <a:srgbClr val="000000"/>
                </a:solidFill>
                <a:latin typeface="ArialNarrow"/>
              </a:rPr>
            </a:br>
            <a:r>
              <a:rPr lang="fr-CH" sz="2400" dirty="0">
                <a:solidFill>
                  <a:srgbClr val="000000"/>
                </a:solidFill>
                <a:latin typeface="ArialNarrow"/>
              </a:rPr>
              <a:t>Lucas Bonvin</a:t>
            </a:r>
            <a:r>
              <a:rPr lang="fr-CH" sz="1200" dirty="0">
                <a:solidFill>
                  <a:srgbClr val="000000"/>
                </a:solidFill>
                <a:latin typeface="ArialNarrow"/>
              </a:rPr>
              <a:t> </a:t>
            </a:r>
            <a:endParaRPr lang="fr-CH" dirty="0">
              <a:solidFill>
                <a:srgbClr val="000000"/>
              </a:solidFill>
              <a:latin typeface="ArialNarrow"/>
            </a:endParaRPr>
          </a:p>
          <a:p>
            <a:pPr algn="r"/>
            <a:endParaRPr lang="fr-CH" dirty="0">
              <a:solidFill>
                <a:srgbClr val="000000"/>
              </a:solidFill>
              <a:latin typeface="ArialNarrow"/>
            </a:endParaRPr>
          </a:p>
          <a:p>
            <a:pPr algn="r"/>
            <a:r>
              <a:rPr lang="en-GB" dirty="0"/>
              <a:t>Sous la direction de</a:t>
            </a:r>
          </a:p>
          <a:p>
            <a:pPr algn="r"/>
            <a:r>
              <a:rPr lang="en-GB" dirty="0"/>
              <a:t>Prof. Dominique Gabioud</a:t>
            </a:r>
          </a:p>
          <a:p>
            <a:pPr algn="r"/>
            <a:r>
              <a:rPr lang="fr-CH" dirty="0"/>
              <a:t>Dans l’institut de recherche énergie et environnement de la HES-SO Valais-Wallis</a:t>
            </a:r>
          </a:p>
          <a:p>
            <a:pPr algn="r"/>
            <a:endParaRPr lang="fr-CH" dirty="0"/>
          </a:p>
          <a:p>
            <a:pPr algn="r"/>
            <a:r>
              <a:rPr lang="fr-CH" dirty="0"/>
              <a:t>[Expert externe Alain </a:t>
            </a:r>
            <a:r>
              <a:rPr lang="fr-CH" dirty="0" err="1"/>
              <a:t>Woeffray</a:t>
            </a:r>
            <a:r>
              <a:rPr lang="fr-CH" dirty="0"/>
              <a:t>, Co-fondateur Des Choses Pareilles]</a:t>
            </a:r>
            <a:endParaRPr lang="fr-FR" dirty="0"/>
          </a:p>
        </p:txBody>
      </p:sp>
      <p:pic>
        <p:nvPicPr>
          <p:cNvPr id="4" name="Imag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1" y="468609"/>
            <a:ext cx="3065100" cy="1573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01D71B-427E-4120-9165-203A4DE3DE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3" y="5905506"/>
            <a:ext cx="3321889" cy="299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251F5-3B23-456A-915E-ACCDD4B96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5950" y="-8649929"/>
            <a:ext cx="762916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6E64DD-6B96-4D81-B998-2C6392D6A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629164" y="-10402529"/>
            <a:ext cx="762916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563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Analysis:</a:t>
            </a:r>
            <a:br>
              <a:rPr lang="en-US" sz="3600" b="1" dirty="0"/>
            </a:br>
            <a:r>
              <a:rPr lang="en-US" sz="3600" dirty="0">
                <a:latin typeface="Arista 2.0 Alternate Light" panose="02000506000000020004" pitchFamily="2" charset="0"/>
              </a:rPr>
              <a:t>cloud.iO </a:t>
            </a:r>
            <a:r>
              <a:rPr lang="en-US" sz="3600" dirty="0">
                <a:latin typeface="Gill Sans Std Light" panose="020B0302020104020203" pitchFamily="34" charset="0"/>
              </a:rPr>
              <a:t>v0.1: Architecture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10</a:t>
            </a:fld>
            <a:endParaRPr lang="fr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0D1CC-528A-483C-A333-35A1E378F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77" y="777901"/>
            <a:ext cx="9457943" cy="608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8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Analysis:</a:t>
            </a:r>
            <a:br>
              <a:rPr lang="en-US" sz="3600" b="1" dirty="0"/>
            </a:br>
            <a:r>
              <a:rPr lang="en-US" sz="3600" dirty="0">
                <a:latin typeface="Arista 2.0 Alternate Light" panose="02000506000000020004" pitchFamily="2" charset="0"/>
              </a:rPr>
              <a:t>cloud.iO </a:t>
            </a:r>
            <a:r>
              <a:rPr lang="en-US" sz="3600" dirty="0">
                <a:latin typeface="Gill Sans Std Light" panose="020B0302020104020203" pitchFamily="34" charset="0"/>
              </a:rPr>
              <a:t>v0.1: Messaging Protocol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11</a:t>
            </a:fld>
            <a:endParaRPr lang="fr-CH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602207-1E70-45D0-B968-BB7AD772F9EF}"/>
              </a:ext>
            </a:extLst>
          </p:cNvPr>
          <p:cNvGrpSpPr/>
          <p:nvPr/>
        </p:nvGrpSpPr>
        <p:grpSpPr>
          <a:xfrm>
            <a:off x="2181492" y="1366628"/>
            <a:ext cx="8989147" cy="3676651"/>
            <a:chOff x="22474190" y="13515078"/>
            <a:chExt cx="13428201" cy="5492267"/>
          </a:xfrm>
        </p:grpSpPr>
        <p:sp>
          <p:nvSpPr>
            <p:cNvPr id="59" name="Exchanges">
              <a:extLst>
                <a:ext uri="{FF2B5EF4-FFF2-40B4-BE49-F238E27FC236}">
                  <a16:creationId xmlns:a16="http://schemas.microsoft.com/office/drawing/2014/main" id="{8C741FAB-87C4-4DD6-B654-C5F0A942BC7D}"/>
                </a:ext>
              </a:extLst>
            </p:cNvPr>
            <p:cNvSpPr txBox="1"/>
            <p:nvPr/>
          </p:nvSpPr>
          <p:spPr>
            <a:xfrm>
              <a:off x="26445485" y="14631022"/>
              <a:ext cx="1551703" cy="5670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000">
                  <a:solidFill>
                    <a:srgbClr val="2AA9DC"/>
                  </a:solidFill>
                </a:defRPr>
              </a:lvl1pPr>
            </a:lstStyle>
            <a:p>
              <a:r>
                <a:rPr sz="1800" dirty="0">
                  <a:solidFill>
                    <a:srgbClr val="77A2BB"/>
                  </a:solidFill>
                  <a:latin typeface="Gill Sans Std Light" panose="020B0302020104020203" pitchFamily="34" charset="0"/>
                </a:rPr>
                <a:t>Exchanges</a:t>
              </a:r>
            </a:p>
          </p:txBody>
        </p:sp>
        <p:sp>
          <p:nvSpPr>
            <p:cNvPr id="60" name="Queues">
              <a:extLst>
                <a:ext uri="{FF2B5EF4-FFF2-40B4-BE49-F238E27FC236}">
                  <a16:creationId xmlns:a16="http://schemas.microsoft.com/office/drawing/2014/main" id="{DE70D55D-25D5-4C64-B631-0BCE4B7888A3}"/>
                </a:ext>
              </a:extLst>
            </p:cNvPr>
            <p:cNvSpPr txBox="1"/>
            <p:nvPr/>
          </p:nvSpPr>
          <p:spPr>
            <a:xfrm>
              <a:off x="30493116" y="15684368"/>
              <a:ext cx="1230827" cy="5670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000">
                  <a:solidFill>
                    <a:srgbClr val="D54983"/>
                  </a:solidFill>
                </a:defRPr>
              </a:lvl1pPr>
            </a:lstStyle>
            <a:p>
              <a:r>
                <a:rPr sz="1800" dirty="0">
                  <a:solidFill>
                    <a:srgbClr val="8DAB8E"/>
                  </a:solidFill>
                  <a:latin typeface="Gill Sans Std Light" panose="020B0302020104020203" pitchFamily="34" charset="0"/>
                </a:rPr>
                <a:t>Queues</a:t>
              </a:r>
            </a:p>
          </p:txBody>
        </p:sp>
        <p:sp>
          <p:nvSpPr>
            <p:cNvPr id="61" name="X">
              <a:extLst>
                <a:ext uri="{FF2B5EF4-FFF2-40B4-BE49-F238E27FC236}">
                  <a16:creationId xmlns:a16="http://schemas.microsoft.com/office/drawing/2014/main" id="{12279E51-9E2C-4819-ABC8-BC5F06E6B3E9}"/>
                </a:ext>
              </a:extLst>
            </p:cNvPr>
            <p:cNvSpPr/>
            <p:nvPr/>
          </p:nvSpPr>
          <p:spPr>
            <a:xfrm>
              <a:off x="26381397" y="15895079"/>
              <a:ext cx="1271994" cy="636718"/>
            </a:xfrm>
            <a:prstGeom prst="ellipse">
              <a:avLst/>
            </a:prstGeom>
            <a:solidFill>
              <a:srgbClr val="77A2BB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2000">
                  <a:latin typeface="Gill Sans Std Light" panose="020B0302020104020203" pitchFamily="34" charset="0"/>
                </a:rPr>
                <a:t>X</a:t>
              </a:r>
            </a:p>
          </p:txBody>
        </p:sp>
        <p:grpSp>
          <p:nvGrpSpPr>
            <p:cNvPr id="62" name="Gruppieren">
              <a:extLst>
                <a:ext uri="{FF2B5EF4-FFF2-40B4-BE49-F238E27FC236}">
                  <a16:creationId xmlns:a16="http://schemas.microsoft.com/office/drawing/2014/main" id="{4AD6A061-0F57-4B20-B4A9-F2E4BF24AF0C}"/>
                </a:ext>
              </a:extLst>
            </p:cNvPr>
            <p:cNvGrpSpPr/>
            <p:nvPr/>
          </p:nvGrpSpPr>
          <p:grpSpPr>
            <a:xfrm>
              <a:off x="30188720" y="16213438"/>
              <a:ext cx="1599208" cy="393700"/>
              <a:chOff x="0" y="0"/>
              <a:chExt cx="989550" cy="243611"/>
            </a:xfrm>
          </p:grpSpPr>
          <p:sp>
            <p:nvSpPr>
              <p:cNvPr id="102" name="Rechteck">
                <a:extLst>
                  <a:ext uri="{FF2B5EF4-FFF2-40B4-BE49-F238E27FC236}">
                    <a16:creationId xmlns:a16="http://schemas.microsoft.com/office/drawing/2014/main" id="{5D685E9C-6014-4698-A708-2CBD55DCD462}"/>
                  </a:ext>
                </a:extLst>
              </p:cNvPr>
              <p:cNvSpPr/>
              <p:nvPr/>
            </p:nvSpPr>
            <p:spPr>
              <a:xfrm>
                <a:off x="0" y="2296"/>
                <a:ext cx="989551" cy="239019"/>
              </a:xfrm>
              <a:prstGeom prst="rect">
                <a:avLst/>
              </a:prstGeom>
              <a:solidFill>
                <a:srgbClr val="8D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2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103" name="Linie">
                <a:extLst>
                  <a:ext uri="{FF2B5EF4-FFF2-40B4-BE49-F238E27FC236}">
                    <a16:creationId xmlns:a16="http://schemas.microsoft.com/office/drawing/2014/main" id="{88EEE80E-534F-4516-A441-975A40E5C86E}"/>
                  </a:ext>
                </a:extLst>
              </p:cNvPr>
              <p:cNvSpPr/>
              <p:nvPr/>
            </p:nvSpPr>
            <p:spPr>
              <a:xfrm flipV="1">
                <a:off x="113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104" name="Linie">
                <a:extLst>
                  <a:ext uri="{FF2B5EF4-FFF2-40B4-BE49-F238E27FC236}">
                    <a16:creationId xmlns:a16="http://schemas.microsoft.com/office/drawing/2014/main" id="{8AA3FB78-2F0F-41AD-B31E-05D6529C5AD1}"/>
                  </a:ext>
                </a:extLst>
              </p:cNvPr>
              <p:cNvSpPr/>
              <p:nvPr/>
            </p:nvSpPr>
            <p:spPr>
              <a:xfrm flipV="1">
                <a:off x="240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105" name="Linie">
                <a:extLst>
                  <a:ext uri="{FF2B5EF4-FFF2-40B4-BE49-F238E27FC236}">
                    <a16:creationId xmlns:a16="http://schemas.microsoft.com/office/drawing/2014/main" id="{D07F7783-6B3C-45E4-AF10-0081FF950E9F}"/>
                  </a:ext>
                </a:extLst>
              </p:cNvPr>
              <p:cNvSpPr/>
              <p:nvPr/>
            </p:nvSpPr>
            <p:spPr>
              <a:xfrm flipV="1">
                <a:off x="367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 dirty="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106" name="Linie">
                <a:extLst>
                  <a:ext uri="{FF2B5EF4-FFF2-40B4-BE49-F238E27FC236}">
                    <a16:creationId xmlns:a16="http://schemas.microsoft.com/office/drawing/2014/main" id="{3E312AC6-99F0-48E5-82F8-438EFB8067E8}"/>
                  </a:ext>
                </a:extLst>
              </p:cNvPr>
              <p:cNvSpPr/>
              <p:nvPr/>
            </p:nvSpPr>
            <p:spPr>
              <a:xfrm flipV="1">
                <a:off x="494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107" name="Linie">
                <a:extLst>
                  <a:ext uri="{FF2B5EF4-FFF2-40B4-BE49-F238E27FC236}">
                    <a16:creationId xmlns:a16="http://schemas.microsoft.com/office/drawing/2014/main" id="{6C047CF1-F0A1-4F37-9B2D-94FC10856503}"/>
                  </a:ext>
                </a:extLst>
              </p:cNvPr>
              <p:cNvSpPr/>
              <p:nvPr/>
            </p:nvSpPr>
            <p:spPr>
              <a:xfrm flipV="1">
                <a:off x="621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108" name="Linie">
                <a:extLst>
                  <a:ext uri="{FF2B5EF4-FFF2-40B4-BE49-F238E27FC236}">
                    <a16:creationId xmlns:a16="http://schemas.microsoft.com/office/drawing/2014/main" id="{1F8C680A-6D51-46D5-A8AC-943BC765C850}"/>
                  </a:ext>
                </a:extLst>
              </p:cNvPr>
              <p:cNvSpPr/>
              <p:nvPr/>
            </p:nvSpPr>
            <p:spPr>
              <a:xfrm flipV="1">
                <a:off x="748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109" name="Linie">
                <a:extLst>
                  <a:ext uri="{FF2B5EF4-FFF2-40B4-BE49-F238E27FC236}">
                    <a16:creationId xmlns:a16="http://schemas.microsoft.com/office/drawing/2014/main" id="{462A48BC-31F5-46BD-8730-290953AABD54}"/>
                  </a:ext>
                </a:extLst>
              </p:cNvPr>
              <p:cNvSpPr/>
              <p:nvPr/>
            </p:nvSpPr>
            <p:spPr>
              <a:xfrm flipV="1">
                <a:off x="875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</p:grpSp>
        <p:sp>
          <p:nvSpPr>
            <p:cNvPr id="63" name="Abgerundetes Rechteck">
              <a:extLst>
                <a:ext uri="{FF2B5EF4-FFF2-40B4-BE49-F238E27FC236}">
                  <a16:creationId xmlns:a16="http://schemas.microsoft.com/office/drawing/2014/main" id="{7ED72CA3-231C-4031-840F-37E304CD878E}"/>
                </a:ext>
              </a:extLst>
            </p:cNvPr>
            <p:cNvSpPr/>
            <p:nvPr/>
          </p:nvSpPr>
          <p:spPr>
            <a:xfrm>
              <a:off x="24613762" y="13515078"/>
              <a:ext cx="8701649" cy="5492267"/>
            </a:xfrm>
            <a:prstGeom prst="roundRect">
              <a:avLst>
                <a:gd name="adj" fmla="val 10756"/>
              </a:avLst>
            </a:prstGeom>
            <a:ln w="28575">
              <a:solidFill>
                <a:schemeClr val="tx1"/>
              </a:solidFill>
              <a:custDash>
                <a:ds d="100000" sp="200000"/>
              </a:custDash>
            </a:ln>
          </p:spPr>
          <p:txBody>
            <a:bodyPr lIns="76200" tIns="76200" rIns="76200" bIns="76200"/>
            <a:lstStyle/>
            <a:p>
              <a:pPr>
                <a:defRPr sz="2000">
                  <a:solidFill>
                    <a:srgbClr val="009CD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endParaRPr>
            </a:p>
          </p:txBody>
        </p:sp>
        <p:sp>
          <p:nvSpPr>
            <p:cNvPr id="64" name="Message broker">
              <a:extLst>
                <a:ext uri="{FF2B5EF4-FFF2-40B4-BE49-F238E27FC236}">
                  <a16:creationId xmlns:a16="http://schemas.microsoft.com/office/drawing/2014/main" id="{E0FDB4AD-7401-4F14-8423-6B67BD8C556E}"/>
                </a:ext>
              </a:extLst>
            </p:cNvPr>
            <p:cNvSpPr txBox="1"/>
            <p:nvPr/>
          </p:nvSpPr>
          <p:spPr>
            <a:xfrm>
              <a:off x="24924358" y="13518927"/>
              <a:ext cx="3485969" cy="7969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400">
                  <a:solidFill>
                    <a:srgbClr val="2AA9DC"/>
                  </a:solidFill>
                </a:defRPr>
              </a:lvl1pPr>
            </a:lstStyle>
            <a:p>
              <a:r>
                <a:rPr lang="fr-CH" sz="2800" dirty="0">
                  <a:solidFill>
                    <a:sysClr val="windowText" lastClr="000000"/>
                  </a:solidFill>
                  <a:latin typeface="Gill Sans Std Light" panose="020B0302020104020203" pitchFamily="34" charset="0"/>
                </a:rPr>
                <a:t>Message Broker</a:t>
              </a:r>
              <a:endParaRPr sz="1800" dirty="0">
                <a:solidFill>
                  <a:sysClr val="windowText" lastClr="000000"/>
                </a:solidFill>
                <a:latin typeface="Gill Sans Std Light" panose="020B0302020104020203" pitchFamily="34" charset="0"/>
              </a:endParaRPr>
            </a:p>
          </p:txBody>
        </p:sp>
        <p:sp>
          <p:nvSpPr>
            <p:cNvPr id="65" name="Message broker">
              <a:extLst>
                <a:ext uri="{FF2B5EF4-FFF2-40B4-BE49-F238E27FC236}">
                  <a16:creationId xmlns:a16="http://schemas.microsoft.com/office/drawing/2014/main" id="{4D956106-A525-4740-B5E0-454C5F037A62}"/>
                </a:ext>
              </a:extLst>
            </p:cNvPr>
            <p:cNvSpPr txBox="1"/>
            <p:nvPr/>
          </p:nvSpPr>
          <p:spPr>
            <a:xfrm>
              <a:off x="28621207" y="15979730"/>
              <a:ext cx="974605" cy="6130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400">
                  <a:solidFill>
                    <a:srgbClr val="2AA9DC"/>
                  </a:solidFill>
                </a:defRPr>
              </a:lvl1pPr>
            </a:lstStyle>
            <a:p>
              <a:r>
                <a:rPr lang="fr-CH" sz="2000" dirty="0">
                  <a:solidFill>
                    <a:sysClr val="windowText" lastClr="000000"/>
                  </a:solidFill>
                  <a:latin typeface="Gill Sans Std Light" panose="020B0302020104020203" pitchFamily="34" charset="0"/>
                </a:rPr>
                <a:t>route</a:t>
              </a:r>
              <a:endParaRPr sz="1400" dirty="0">
                <a:solidFill>
                  <a:sysClr val="windowText" lastClr="000000"/>
                </a:solidFill>
                <a:latin typeface="Gill Sans Std Light" panose="020B0302020104020203" pitchFamily="34" charset="0"/>
              </a:endParaRPr>
            </a:p>
          </p:txBody>
        </p:sp>
        <p:sp>
          <p:nvSpPr>
            <p:cNvPr id="66" name="X">
              <a:extLst>
                <a:ext uri="{FF2B5EF4-FFF2-40B4-BE49-F238E27FC236}">
                  <a16:creationId xmlns:a16="http://schemas.microsoft.com/office/drawing/2014/main" id="{C1B938C3-E659-4697-9A9B-15B3F02D68D2}"/>
                </a:ext>
              </a:extLst>
            </p:cNvPr>
            <p:cNvSpPr/>
            <p:nvPr/>
          </p:nvSpPr>
          <p:spPr>
            <a:xfrm>
              <a:off x="26381397" y="16605280"/>
              <a:ext cx="1271994" cy="636718"/>
            </a:xfrm>
            <a:prstGeom prst="ellipse">
              <a:avLst/>
            </a:prstGeom>
            <a:solidFill>
              <a:srgbClr val="77A2BB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2000" dirty="0">
                  <a:latin typeface="Gill Sans Std Light" panose="020B0302020104020203" pitchFamily="34" charset="0"/>
                </a:rPr>
                <a:t>X</a:t>
              </a:r>
            </a:p>
          </p:txBody>
        </p:sp>
        <p:sp>
          <p:nvSpPr>
            <p:cNvPr id="67" name="X">
              <a:extLst>
                <a:ext uri="{FF2B5EF4-FFF2-40B4-BE49-F238E27FC236}">
                  <a16:creationId xmlns:a16="http://schemas.microsoft.com/office/drawing/2014/main" id="{4F1AC00F-4EA7-4727-B9EA-61B8CBE0618D}"/>
                </a:ext>
              </a:extLst>
            </p:cNvPr>
            <p:cNvSpPr/>
            <p:nvPr/>
          </p:nvSpPr>
          <p:spPr>
            <a:xfrm>
              <a:off x="26381397" y="17315482"/>
              <a:ext cx="1271994" cy="636718"/>
            </a:xfrm>
            <a:prstGeom prst="ellipse">
              <a:avLst/>
            </a:prstGeom>
            <a:solidFill>
              <a:srgbClr val="77A2BB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2000">
                  <a:latin typeface="Gill Sans Std Light" panose="020B0302020104020203" pitchFamily="34" charset="0"/>
                </a:rPr>
                <a:t>X</a:t>
              </a:r>
            </a:p>
          </p:txBody>
        </p:sp>
        <p:sp>
          <p:nvSpPr>
            <p:cNvPr id="68" name="X">
              <a:extLst>
                <a:ext uri="{FF2B5EF4-FFF2-40B4-BE49-F238E27FC236}">
                  <a16:creationId xmlns:a16="http://schemas.microsoft.com/office/drawing/2014/main" id="{4E7D5E43-FAEA-46F1-8677-BEDF3B87A9A7}"/>
                </a:ext>
              </a:extLst>
            </p:cNvPr>
            <p:cNvSpPr/>
            <p:nvPr/>
          </p:nvSpPr>
          <p:spPr>
            <a:xfrm>
              <a:off x="26381397" y="15184878"/>
              <a:ext cx="1271994" cy="636718"/>
            </a:xfrm>
            <a:prstGeom prst="ellipse">
              <a:avLst/>
            </a:prstGeom>
            <a:solidFill>
              <a:srgbClr val="77A2BB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2000">
                  <a:latin typeface="Gill Sans Std Light" panose="020B0302020104020203" pitchFamily="34" charset="0"/>
                </a:rPr>
                <a:t>X</a:t>
              </a:r>
            </a:p>
          </p:txBody>
        </p:sp>
        <p:grpSp>
          <p:nvGrpSpPr>
            <p:cNvPr id="69" name="Gruppieren">
              <a:extLst>
                <a:ext uri="{FF2B5EF4-FFF2-40B4-BE49-F238E27FC236}">
                  <a16:creationId xmlns:a16="http://schemas.microsoft.com/office/drawing/2014/main" id="{DF8EAD5B-3BF8-46F5-AAA5-C4ED7815412F}"/>
                </a:ext>
              </a:extLst>
            </p:cNvPr>
            <p:cNvGrpSpPr/>
            <p:nvPr/>
          </p:nvGrpSpPr>
          <p:grpSpPr>
            <a:xfrm>
              <a:off x="30188720" y="16725422"/>
              <a:ext cx="1599208" cy="393700"/>
              <a:chOff x="0" y="0"/>
              <a:chExt cx="989550" cy="243611"/>
            </a:xfrm>
          </p:grpSpPr>
          <p:sp>
            <p:nvSpPr>
              <p:cNvPr id="94" name="Rechteck">
                <a:extLst>
                  <a:ext uri="{FF2B5EF4-FFF2-40B4-BE49-F238E27FC236}">
                    <a16:creationId xmlns:a16="http://schemas.microsoft.com/office/drawing/2014/main" id="{A8760E9E-DA8E-4FD8-BB6A-B056A475F2DD}"/>
                  </a:ext>
                </a:extLst>
              </p:cNvPr>
              <p:cNvSpPr/>
              <p:nvPr/>
            </p:nvSpPr>
            <p:spPr>
              <a:xfrm>
                <a:off x="0" y="2296"/>
                <a:ext cx="989551" cy="239019"/>
              </a:xfrm>
              <a:prstGeom prst="rect">
                <a:avLst/>
              </a:prstGeom>
              <a:solidFill>
                <a:srgbClr val="8D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2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95" name="Linie">
                <a:extLst>
                  <a:ext uri="{FF2B5EF4-FFF2-40B4-BE49-F238E27FC236}">
                    <a16:creationId xmlns:a16="http://schemas.microsoft.com/office/drawing/2014/main" id="{A63EC51F-381E-4F40-B1E7-FE9318DE3B1C}"/>
                  </a:ext>
                </a:extLst>
              </p:cNvPr>
              <p:cNvSpPr/>
              <p:nvPr/>
            </p:nvSpPr>
            <p:spPr>
              <a:xfrm flipV="1">
                <a:off x="113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96" name="Linie">
                <a:extLst>
                  <a:ext uri="{FF2B5EF4-FFF2-40B4-BE49-F238E27FC236}">
                    <a16:creationId xmlns:a16="http://schemas.microsoft.com/office/drawing/2014/main" id="{A9052499-5A7C-4F6B-A6A3-D46FC95F175F}"/>
                  </a:ext>
                </a:extLst>
              </p:cNvPr>
              <p:cNvSpPr/>
              <p:nvPr/>
            </p:nvSpPr>
            <p:spPr>
              <a:xfrm flipV="1">
                <a:off x="240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97" name="Linie">
                <a:extLst>
                  <a:ext uri="{FF2B5EF4-FFF2-40B4-BE49-F238E27FC236}">
                    <a16:creationId xmlns:a16="http://schemas.microsoft.com/office/drawing/2014/main" id="{8666CD17-0072-434E-8EB1-F7D95FD90A46}"/>
                  </a:ext>
                </a:extLst>
              </p:cNvPr>
              <p:cNvSpPr/>
              <p:nvPr/>
            </p:nvSpPr>
            <p:spPr>
              <a:xfrm flipV="1">
                <a:off x="367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 dirty="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98" name="Linie">
                <a:extLst>
                  <a:ext uri="{FF2B5EF4-FFF2-40B4-BE49-F238E27FC236}">
                    <a16:creationId xmlns:a16="http://schemas.microsoft.com/office/drawing/2014/main" id="{DFD973C8-6225-4904-94EC-5A0F9EA1E13F}"/>
                  </a:ext>
                </a:extLst>
              </p:cNvPr>
              <p:cNvSpPr/>
              <p:nvPr/>
            </p:nvSpPr>
            <p:spPr>
              <a:xfrm flipV="1">
                <a:off x="494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99" name="Linie">
                <a:extLst>
                  <a:ext uri="{FF2B5EF4-FFF2-40B4-BE49-F238E27FC236}">
                    <a16:creationId xmlns:a16="http://schemas.microsoft.com/office/drawing/2014/main" id="{9A4B86B6-7632-4201-9359-DE65CF1CDE94}"/>
                  </a:ext>
                </a:extLst>
              </p:cNvPr>
              <p:cNvSpPr/>
              <p:nvPr/>
            </p:nvSpPr>
            <p:spPr>
              <a:xfrm flipV="1">
                <a:off x="621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100" name="Linie">
                <a:extLst>
                  <a:ext uri="{FF2B5EF4-FFF2-40B4-BE49-F238E27FC236}">
                    <a16:creationId xmlns:a16="http://schemas.microsoft.com/office/drawing/2014/main" id="{828C133E-747A-41E1-93D3-00F0AA02FF78}"/>
                  </a:ext>
                </a:extLst>
              </p:cNvPr>
              <p:cNvSpPr/>
              <p:nvPr/>
            </p:nvSpPr>
            <p:spPr>
              <a:xfrm flipV="1">
                <a:off x="748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101" name="Linie">
                <a:extLst>
                  <a:ext uri="{FF2B5EF4-FFF2-40B4-BE49-F238E27FC236}">
                    <a16:creationId xmlns:a16="http://schemas.microsoft.com/office/drawing/2014/main" id="{4337DEB8-78A0-4283-B8EC-F1186CD1A5F7}"/>
                  </a:ext>
                </a:extLst>
              </p:cNvPr>
              <p:cNvSpPr/>
              <p:nvPr/>
            </p:nvSpPr>
            <p:spPr>
              <a:xfrm flipV="1">
                <a:off x="875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</p:grpSp>
        <p:grpSp>
          <p:nvGrpSpPr>
            <p:cNvPr id="70" name="Gruppieren">
              <a:extLst>
                <a:ext uri="{FF2B5EF4-FFF2-40B4-BE49-F238E27FC236}">
                  <a16:creationId xmlns:a16="http://schemas.microsoft.com/office/drawing/2014/main" id="{300E80BB-EC74-4C87-AC3A-6BA814E02B79}"/>
                </a:ext>
              </a:extLst>
            </p:cNvPr>
            <p:cNvGrpSpPr/>
            <p:nvPr/>
          </p:nvGrpSpPr>
          <p:grpSpPr>
            <a:xfrm>
              <a:off x="30188720" y="17237406"/>
              <a:ext cx="1599208" cy="393700"/>
              <a:chOff x="0" y="0"/>
              <a:chExt cx="989550" cy="243611"/>
            </a:xfrm>
          </p:grpSpPr>
          <p:sp>
            <p:nvSpPr>
              <p:cNvPr id="86" name="Rechteck">
                <a:extLst>
                  <a:ext uri="{FF2B5EF4-FFF2-40B4-BE49-F238E27FC236}">
                    <a16:creationId xmlns:a16="http://schemas.microsoft.com/office/drawing/2014/main" id="{CEA1BB18-1B6F-4B69-A3DE-D3FD75023DF1}"/>
                  </a:ext>
                </a:extLst>
              </p:cNvPr>
              <p:cNvSpPr/>
              <p:nvPr/>
            </p:nvSpPr>
            <p:spPr>
              <a:xfrm>
                <a:off x="0" y="2296"/>
                <a:ext cx="989551" cy="239019"/>
              </a:xfrm>
              <a:prstGeom prst="rect">
                <a:avLst/>
              </a:prstGeom>
              <a:solidFill>
                <a:srgbClr val="8D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2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87" name="Linie">
                <a:extLst>
                  <a:ext uri="{FF2B5EF4-FFF2-40B4-BE49-F238E27FC236}">
                    <a16:creationId xmlns:a16="http://schemas.microsoft.com/office/drawing/2014/main" id="{79E37815-8F45-4E23-8CA1-A7F3185CDDAC}"/>
                  </a:ext>
                </a:extLst>
              </p:cNvPr>
              <p:cNvSpPr/>
              <p:nvPr/>
            </p:nvSpPr>
            <p:spPr>
              <a:xfrm flipV="1">
                <a:off x="113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88" name="Linie">
                <a:extLst>
                  <a:ext uri="{FF2B5EF4-FFF2-40B4-BE49-F238E27FC236}">
                    <a16:creationId xmlns:a16="http://schemas.microsoft.com/office/drawing/2014/main" id="{2FA840A6-3A69-48FF-A22F-0AA1A99BD688}"/>
                  </a:ext>
                </a:extLst>
              </p:cNvPr>
              <p:cNvSpPr/>
              <p:nvPr/>
            </p:nvSpPr>
            <p:spPr>
              <a:xfrm flipV="1">
                <a:off x="240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89" name="Linie">
                <a:extLst>
                  <a:ext uri="{FF2B5EF4-FFF2-40B4-BE49-F238E27FC236}">
                    <a16:creationId xmlns:a16="http://schemas.microsoft.com/office/drawing/2014/main" id="{A05A0AB8-E18B-4C9E-BBBB-A3F55ED146C9}"/>
                  </a:ext>
                </a:extLst>
              </p:cNvPr>
              <p:cNvSpPr/>
              <p:nvPr/>
            </p:nvSpPr>
            <p:spPr>
              <a:xfrm flipV="1">
                <a:off x="367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 dirty="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90" name="Linie">
                <a:extLst>
                  <a:ext uri="{FF2B5EF4-FFF2-40B4-BE49-F238E27FC236}">
                    <a16:creationId xmlns:a16="http://schemas.microsoft.com/office/drawing/2014/main" id="{6E9F8D4E-5390-41B0-B5CB-68CDF738D244}"/>
                  </a:ext>
                </a:extLst>
              </p:cNvPr>
              <p:cNvSpPr/>
              <p:nvPr/>
            </p:nvSpPr>
            <p:spPr>
              <a:xfrm flipV="1">
                <a:off x="494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91" name="Linie">
                <a:extLst>
                  <a:ext uri="{FF2B5EF4-FFF2-40B4-BE49-F238E27FC236}">
                    <a16:creationId xmlns:a16="http://schemas.microsoft.com/office/drawing/2014/main" id="{6B04E09D-C2EF-4586-8F92-C2456DC063FE}"/>
                  </a:ext>
                </a:extLst>
              </p:cNvPr>
              <p:cNvSpPr/>
              <p:nvPr/>
            </p:nvSpPr>
            <p:spPr>
              <a:xfrm flipV="1">
                <a:off x="621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92" name="Linie">
                <a:extLst>
                  <a:ext uri="{FF2B5EF4-FFF2-40B4-BE49-F238E27FC236}">
                    <a16:creationId xmlns:a16="http://schemas.microsoft.com/office/drawing/2014/main" id="{E63915C3-9FE5-4DBD-82F0-2694663ACF8E}"/>
                  </a:ext>
                </a:extLst>
              </p:cNvPr>
              <p:cNvSpPr/>
              <p:nvPr/>
            </p:nvSpPr>
            <p:spPr>
              <a:xfrm flipV="1">
                <a:off x="748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93" name="Linie">
                <a:extLst>
                  <a:ext uri="{FF2B5EF4-FFF2-40B4-BE49-F238E27FC236}">
                    <a16:creationId xmlns:a16="http://schemas.microsoft.com/office/drawing/2014/main" id="{80015968-5C51-4C4F-A651-73DE9B5C9500}"/>
                  </a:ext>
                </a:extLst>
              </p:cNvPr>
              <p:cNvSpPr/>
              <p:nvPr/>
            </p:nvSpPr>
            <p:spPr>
              <a:xfrm flipV="1">
                <a:off x="875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</p:grpSp>
        <p:grpSp>
          <p:nvGrpSpPr>
            <p:cNvPr id="71" name="Gruppieren">
              <a:extLst>
                <a:ext uri="{FF2B5EF4-FFF2-40B4-BE49-F238E27FC236}">
                  <a16:creationId xmlns:a16="http://schemas.microsoft.com/office/drawing/2014/main" id="{F6D38E80-738B-404B-BA5E-128A31585E35}"/>
                </a:ext>
              </a:extLst>
            </p:cNvPr>
            <p:cNvGrpSpPr/>
            <p:nvPr/>
          </p:nvGrpSpPr>
          <p:grpSpPr>
            <a:xfrm>
              <a:off x="30188720" y="17749390"/>
              <a:ext cx="1599208" cy="393700"/>
              <a:chOff x="0" y="0"/>
              <a:chExt cx="989550" cy="243611"/>
            </a:xfrm>
          </p:grpSpPr>
          <p:sp>
            <p:nvSpPr>
              <p:cNvPr id="78" name="Rechteck">
                <a:extLst>
                  <a:ext uri="{FF2B5EF4-FFF2-40B4-BE49-F238E27FC236}">
                    <a16:creationId xmlns:a16="http://schemas.microsoft.com/office/drawing/2014/main" id="{31EE6B39-A2A2-4029-9AB8-5DE7E5F8C3FE}"/>
                  </a:ext>
                </a:extLst>
              </p:cNvPr>
              <p:cNvSpPr/>
              <p:nvPr/>
            </p:nvSpPr>
            <p:spPr>
              <a:xfrm>
                <a:off x="0" y="2296"/>
                <a:ext cx="989551" cy="239019"/>
              </a:xfrm>
              <a:prstGeom prst="rect">
                <a:avLst/>
              </a:prstGeom>
              <a:solidFill>
                <a:srgbClr val="8DAB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32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79" name="Linie">
                <a:extLst>
                  <a:ext uri="{FF2B5EF4-FFF2-40B4-BE49-F238E27FC236}">
                    <a16:creationId xmlns:a16="http://schemas.microsoft.com/office/drawing/2014/main" id="{D4DCCCE0-CDF5-4A89-9906-076936B5F7FE}"/>
                  </a:ext>
                </a:extLst>
              </p:cNvPr>
              <p:cNvSpPr/>
              <p:nvPr/>
            </p:nvSpPr>
            <p:spPr>
              <a:xfrm flipV="1">
                <a:off x="113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80" name="Linie">
                <a:extLst>
                  <a:ext uri="{FF2B5EF4-FFF2-40B4-BE49-F238E27FC236}">
                    <a16:creationId xmlns:a16="http://schemas.microsoft.com/office/drawing/2014/main" id="{D90CE157-8479-4905-BE66-8D102B8952F0}"/>
                  </a:ext>
                </a:extLst>
              </p:cNvPr>
              <p:cNvSpPr/>
              <p:nvPr/>
            </p:nvSpPr>
            <p:spPr>
              <a:xfrm flipV="1">
                <a:off x="240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81" name="Linie">
                <a:extLst>
                  <a:ext uri="{FF2B5EF4-FFF2-40B4-BE49-F238E27FC236}">
                    <a16:creationId xmlns:a16="http://schemas.microsoft.com/office/drawing/2014/main" id="{6DD9D72F-DF73-4080-A440-BAF9864423F4}"/>
                  </a:ext>
                </a:extLst>
              </p:cNvPr>
              <p:cNvSpPr/>
              <p:nvPr/>
            </p:nvSpPr>
            <p:spPr>
              <a:xfrm flipV="1">
                <a:off x="367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 dirty="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82" name="Linie">
                <a:extLst>
                  <a:ext uri="{FF2B5EF4-FFF2-40B4-BE49-F238E27FC236}">
                    <a16:creationId xmlns:a16="http://schemas.microsoft.com/office/drawing/2014/main" id="{02B64C54-5480-4EE9-B1C2-318B988C789D}"/>
                  </a:ext>
                </a:extLst>
              </p:cNvPr>
              <p:cNvSpPr/>
              <p:nvPr/>
            </p:nvSpPr>
            <p:spPr>
              <a:xfrm flipV="1">
                <a:off x="494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83" name="Linie">
                <a:extLst>
                  <a:ext uri="{FF2B5EF4-FFF2-40B4-BE49-F238E27FC236}">
                    <a16:creationId xmlns:a16="http://schemas.microsoft.com/office/drawing/2014/main" id="{73CB09F7-938E-48D4-A7BF-B329CCDFBDBB}"/>
                  </a:ext>
                </a:extLst>
              </p:cNvPr>
              <p:cNvSpPr/>
              <p:nvPr/>
            </p:nvSpPr>
            <p:spPr>
              <a:xfrm flipV="1">
                <a:off x="621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84" name="Linie">
                <a:extLst>
                  <a:ext uri="{FF2B5EF4-FFF2-40B4-BE49-F238E27FC236}">
                    <a16:creationId xmlns:a16="http://schemas.microsoft.com/office/drawing/2014/main" id="{E6D624D9-603A-4217-96EC-D467FD936679}"/>
                  </a:ext>
                </a:extLst>
              </p:cNvPr>
              <p:cNvSpPr/>
              <p:nvPr/>
            </p:nvSpPr>
            <p:spPr>
              <a:xfrm flipV="1">
                <a:off x="748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  <p:sp>
            <p:nvSpPr>
              <p:cNvPr id="85" name="Linie">
                <a:extLst>
                  <a:ext uri="{FF2B5EF4-FFF2-40B4-BE49-F238E27FC236}">
                    <a16:creationId xmlns:a16="http://schemas.microsoft.com/office/drawing/2014/main" id="{74852F46-C9E6-4B25-91A7-22AFC74A9D07}"/>
                  </a:ext>
                </a:extLst>
              </p:cNvPr>
              <p:cNvSpPr/>
              <p:nvPr/>
            </p:nvSpPr>
            <p:spPr>
              <a:xfrm flipV="1">
                <a:off x="875775" y="0"/>
                <a:ext cx="1" cy="243612"/>
              </a:xfrm>
              <a:prstGeom prst="line">
                <a:avLst/>
              </a:prstGeom>
              <a:noFill/>
              <a:ln w="25400" cap="flat">
                <a:solidFill>
                  <a:srgbClr val="EBEBEB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7155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00">
                  <a:latin typeface="Gill Sans Std Light" panose="020B0302020104020203" pitchFamily="34" charset="0"/>
                </a:endParaRPr>
              </a:p>
            </p:txBody>
          </p:sp>
        </p:grpSp>
        <p:sp>
          <p:nvSpPr>
            <p:cNvPr id="72" name="Kreis">
              <a:extLst>
                <a:ext uri="{FF2B5EF4-FFF2-40B4-BE49-F238E27FC236}">
                  <a16:creationId xmlns:a16="http://schemas.microsoft.com/office/drawing/2014/main" id="{E72FF739-B627-4EAB-930B-2AA8E68994E3}"/>
                </a:ext>
              </a:extLst>
            </p:cNvPr>
            <p:cNvSpPr/>
            <p:nvPr/>
          </p:nvSpPr>
          <p:spPr>
            <a:xfrm>
              <a:off x="22474190" y="15315355"/>
              <a:ext cx="1796164" cy="1796165"/>
            </a:xfrm>
            <a:prstGeom prst="ellipse">
              <a:avLst/>
            </a:prstGeom>
            <a:ln w="25400">
              <a:solidFill>
                <a:schemeClr val="tx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D54983"/>
                  </a:solidFill>
                </a:defRPr>
              </a:pPr>
              <a:r>
                <a:rPr lang="fr-CH" sz="1600" dirty="0">
                  <a:solidFill>
                    <a:sysClr val="windowText" lastClr="000000"/>
                  </a:solidFill>
                  <a:latin typeface="Gill Sans Std Light" panose="020B0302020104020203" pitchFamily="34" charset="0"/>
                </a:rPr>
                <a:t>Producer</a:t>
              </a:r>
              <a:endParaRPr sz="1600" dirty="0">
                <a:solidFill>
                  <a:sysClr val="windowText" lastClr="000000"/>
                </a:solidFill>
                <a:latin typeface="Gill Sans Std Light" panose="020B0302020104020203" pitchFamily="34" charset="0"/>
              </a:endParaRPr>
            </a:p>
          </p:txBody>
        </p:sp>
        <p:sp>
          <p:nvSpPr>
            <p:cNvPr id="73" name="Kreis">
              <a:extLst>
                <a:ext uri="{FF2B5EF4-FFF2-40B4-BE49-F238E27FC236}">
                  <a16:creationId xmlns:a16="http://schemas.microsoft.com/office/drawing/2014/main" id="{3B403419-CD53-40B1-9533-1124C58EA60B}"/>
                </a:ext>
              </a:extLst>
            </p:cNvPr>
            <p:cNvSpPr/>
            <p:nvPr/>
          </p:nvSpPr>
          <p:spPr>
            <a:xfrm>
              <a:off x="33922356" y="16444238"/>
              <a:ext cx="1980035" cy="1980036"/>
            </a:xfrm>
            <a:prstGeom prst="ellipse">
              <a:avLst/>
            </a:prstGeom>
            <a:ln w="25400">
              <a:solidFill>
                <a:schemeClr val="tx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D54983"/>
                  </a:solidFill>
                </a:defRPr>
              </a:pPr>
              <a:r>
                <a:rPr lang="fr-CH" sz="1500" dirty="0">
                  <a:solidFill>
                    <a:sysClr val="windowText" lastClr="000000"/>
                  </a:solidFill>
                  <a:latin typeface="Gill Sans Std Light" panose="020B0302020104020203" pitchFamily="34" charset="0"/>
                </a:rPr>
                <a:t>Consumer</a:t>
              </a:r>
              <a:endParaRPr sz="1500" dirty="0">
                <a:solidFill>
                  <a:sysClr val="windowText" lastClr="000000"/>
                </a:solidFill>
                <a:latin typeface="Gill Sans Std Light" panose="020B0302020104020203" pitchFamily="34" charset="0"/>
              </a:endParaRPr>
            </a:p>
          </p:txBody>
        </p:sp>
        <p:cxnSp>
          <p:nvCxnSpPr>
            <p:cNvPr id="74" name="Connector: Curved 73">
              <a:extLst>
                <a:ext uri="{FF2B5EF4-FFF2-40B4-BE49-F238E27FC236}">
                  <a16:creationId xmlns:a16="http://schemas.microsoft.com/office/drawing/2014/main" id="{0436AB71-08A9-4738-9CC7-B76350D9CCC4}"/>
                </a:ext>
              </a:extLst>
            </p:cNvPr>
            <p:cNvCxnSpPr>
              <a:cxnSpLocks/>
              <a:stCxn id="61" idx="6"/>
              <a:endCxn id="86" idx="1"/>
            </p:cNvCxnSpPr>
            <p:nvPr/>
          </p:nvCxnSpPr>
          <p:spPr>
            <a:xfrm>
              <a:off x="27653391" y="16213438"/>
              <a:ext cx="2535329" cy="1220819"/>
            </a:xfrm>
            <a:prstGeom prst="curvedConnector3">
              <a:avLst>
                <a:gd name="adj1" fmla="val 48247"/>
              </a:avLst>
            </a:prstGeom>
            <a:noFill/>
            <a:ln w="25400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61D7F76-A8C3-41DD-99D3-14036575B33C}"/>
                </a:ext>
              </a:extLst>
            </p:cNvPr>
            <p:cNvCxnSpPr>
              <a:cxnSpLocks/>
              <a:stCxn id="72" idx="6"/>
              <a:endCxn id="61" idx="2"/>
            </p:cNvCxnSpPr>
            <p:nvPr/>
          </p:nvCxnSpPr>
          <p:spPr>
            <a:xfrm>
              <a:off x="24270354" y="16213438"/>
              <a:ext cx="2111043" cy="0"/>
            </a:xfrm>
            <a:prstGeom prst="straightConnector1">
              <a:avLst/>
            </a:prstGeom>
            <a:noFill/>
            <a:ln w="25400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Message broker">
              <a:extLst>
                <a:ext uri="{FF2B5EF4-FFF2-40B4-BE49-F238E27FC236}">
                  <a16:creationId xmlns:a16="http://schemas.microsoft.com/office/drawing/2014/main" id="{4911C9E1-88E0-4108-BFC3-1B277C4BC997}"/>
                </a:ext>
              </a:extLst>
            </p:cNvPr>
            <p:cNvSpPr txBox="1"/>
            <p:nvPr/>
          </p:nvSpPr>
          <p:spPr>
            <a:xfrm>
              <a:off x="24906352" y="15588569"/>
              <a:ext cx="1193951" cy="6130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400">
                  <a:solidFill>
                    <a:srgbClr val="2AA9DC"/>
                  </a:solidFill>
                </a:defRPr>
              </a:lvl1pPr>
            </a:lstStyle>
            <a:p>
              <a:r>
                <a:rPr lang="fr-CH" sz="2000" dirty="0" err="1">
                  <a:solidFill>
                    <a:sysClr val="windowText" lastClr="000000"/>
                  </a:solidFill>
                  <a:latin typeface="Gill Sans Std Light" panose="020B0302020104020203" pitchFamily="34" charset="0"/>
                </a:rPr>
                <a:t>publish</a:t>
              </a:r>
              <a:endParaRPr sz="1400" dirty="0">
                <a:solidFill>
                  <a:sysClr val="windowText" lastClr="000000"/>
                </a:solidFill>
                <a:latin typeface="Gill Sans Std Light" panose="020B0302020104020203" pitchFamily="34" charset="0"/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CCF3595-1216-4E86-8105-6C61796ED175}"/>
                </a:ext>
              </a:extLst>
            </p:cNvPr>
            <p:cNvCxnSpPr>
              <a:cxnSpLocks/>
              <a:stCxn id="86" idx="3"/>
              <a:endCxn id="73" idx="2"/>
            </p:cNvCxnSpPr>
            <p:nvPr/>
          </p:nvCxnSpPr>
          <p:spPr>
            <a:xfrm flipV="1">
              <a:off x="31787930" y="17434256"/>
              <a:ext cx="2134426" cy="1"/>
            </a:xfrm>
            <a:prstGeom prst="straightConnector1">
              <a:avLst/>
            </a:prstGeom>
            <a:noFill/>
            <a:ln w="25400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DF5757A0-1C22-4421-9B3D-006D96C58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760885"/>
              </p:ext>
            </p:extLst>
          </p:nvPr>
        </p:nvGraphicFramePr>
        <p:xfrm>
          <a:off x="2868208" y="5315375"/>
          <a:ext cx="7402687" cy="1400508"/>
        </p:xfrm>
        <a:graphic>
          <a:graphicData uri="http://schemas.openxmlformats.org/drawingml/2006/table">
            <a:tbl>
              <a:tblPr>
                <a:tableStyleId>{85BE263C-DBD7-4A20-BB59-AAB30ACAA65A}</a:tableStyleId>
              </a:tblPr>
              <a:tblGrid>
                <a:gridCol w="3134471">
                  <a:extLst>
                    <a:ext uri="{9D8B030D-6E8A-4147-A177-3AD203B41FA5}">
                      <a16:colId xmlns:a16="http://schemas.microsoft.com/office/drawing/2014/main" val="2558802764"/>
                    </a:ext>
                  </a:extLst>
                </a:gridCol>
                <a:gridCol w="2000727">
                  <a:extLst>
                    <a:ext uri="{9D8B030D-6E8A-4147-A177-3AD203B41FA5}">
                      <a16:colId xmlns:a16="http://schemas.microsoft.com/office/drawing/2014/main" val="2175433719"/>
                    </a:ext>
                  </a:extLst>
                </a:gridCol>
                <a:gridCol w="2267489">
                  <a:extLst>
                    <a:ext uri="{9D8B030D-6E8A-4147-A177-3AD203B41FA5}">
                      <a16:colId xmlns:a16="http://schemas.microsoft.com/office/drawing/2014/main" val="3525460670"/>
                    </a:ext>
                  </a:extLst>
                </a:gridCol>
              </a:tblGrid>
              <a:tr h="350127">
                <a:tc>
                  <a:txBody>
                    <a:bodyPr/>
                    <a:lstStyle/>
                    <a:p>
                      <a:pPr algn="l" fontAlgn="b"/>
                      <a:r>
                        <a:rPr lang="fr-CH" sz="1900" u="none" strike="noStrike" dirty="0">
                          <a:effectLst/>
                          <a:latin typeface="Gill Sans Std Light" panose="020B0302020104020203" pitchFamily="34" charset="0"/>
                        </a:rPr>
                        <a:t> </a:t>
                      </a:r>
                      <a:endParaRPr lang="fr-CH" sz="1900" b="1" i="0" u="none" strike="noStrike" dirty="0">
                        <a:solidFill>
                          <a:srgbClr val="000000"/>
                        </a:solidFill>
                        <a:effectLst/>
                        <a:latin typeface="Gill Sans Std Light" panose="020B0302020104020203" pitchFamily="34" charset="0"/>
                      </a:endParaRPr>
                    </a:p>
                  </a:txBody>
                  <a:tcPr marL="16673" marR="16673" marT="16673" marB="0" anchor="b">
                    <a:lnB w="19050" cap="flat" cmpd="sng" algn="ctr">
                      <a:solidFill>
                        <a:srgbClr val="DD2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900" u="none" strike="noStrike" dirty="0">
                          <a:effectLst/>
                          <a:latin typeface="Gill Sans Std Light" panose="020B0302020104020203" pitchFamily="34" charset="0"/>
                        </a:rPr>
                        <a:t>MQTT</a:t>
                      </a:r>
                      <a:endParaRPr lang="fr-CH" sz="1900" b="1" i="0" u="none" strike="noStrike" dirty="0">
                        <a:solidFill>
                          <a:srgbClr val="000000"/>
                        </a:solidFill>
                        <a:effectLst/>
                        <a:latin typeface="Gill Sans Std Light" panose="020B0302020104020203" pitchFamily="34" charset="0"/>
                      </a:endParaRPr>
                    </a:p>
                  </a:txBody>
                  <a:tcPr marL="16673" marR="16673" marT="16673" marB="0" anchor="b">
                    <a:lnB w="19050" cap="flat" cmpd="sng" algn="ctr">
                      <a:solidFill>
                        <a:srgbClr val="DD2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900" u="none" strike="noStrike" dirty="0">
                          <a:effectLst/>
                          <a:latin typeface="Gill Sans Std Light" panose="020B0302020104020203" pitchFamily="34" charset="0"/>
                        </a:rPr>
                        <a:t>AMQP</a:t>
                      </a:r>
                      <a:endParaRPr lang="fr-CH" sz="1900" b="1" i="0" u="none" strike="noStrike" dirty="0">
                        <a:solidFill>
                          <a:srgbClr val="000000"/>
                        </a:solidFill>
                        <a:effectLst/>
                        <a:latin typeface="Gill Sans Std Light" panose="020B0302020104020203" pitchFamily="34" charset="0"/>
                      </a:endParaRPr>
                    </a:p>
                  </a:txBody>
                  <a:tcPr marL="16673" marR="16673" marT="16673" marB="0" anchor="b">
                    <a:lnB w="19050" cap="flat" cmpd="sng" algn="ctr">
                      <a:solidFill>
                        <a:srgbClr val="DD2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850397"/>
                  </a:ext>
                </a:extLst>
              </a:tr>
              <a:tr h="350127">
                <a:tc>
                  <a:txBody>
                    <a:bodyPr/>
                    <a:lstStyle/>
                    <a:p>
                      <a:pPr algn="l" fontAlgn="b"/>
                      <a:r>
                        <a:rPr lang="fr-CH" sz="1900" u="none" strike="noStrike" dirty="0">
                          <a:effectLst/>
                          <a:latin typeface="Gill Sans Std Light" panose="020B0302020104020203" pitchFamily="34" charset="0"/>
                        </a:rPr>
                        <a:t>Simple Topic</a:t>
                      </a:r>
                      <a:endParaRPr lang="fr-CH" sz="1900" b="1" i="0" u="none" strike="noStrike" dirty="0">
                        <a:solidFill>
                          <a:srgbClr val="000000"/>
                        </a:solidFill>
                        <a:effectLst/>
                        <a:latin typeface="Gill Sans Std Light" panose="020B0302020104020203" pitchFamily="34" charset="0"/>
                      </a:endParaRPr>
                    </a:p>
                  </a:txBody>
                  <a:tcPr marL="16673" marR="16673" marT="16673" marB="0" anchor="b">
                    <a:lnT w="19050" cap="flat" cmpd="sng" algn="ctr">
                      <a:solidFill>
                        <a:srgbClr val="DD2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900" u="none" strike="noStrike" dirty="0" err="1">
                          <a:effectLst/>
                          <a:latin typeface="Gill Sans Std Light" panose="020B0302020104020203" pitchFamily="34" charset="0"/>
                        </a:rPr>
                        <a:t>example.toto.titi</a:t>
                      </a:r>
                      <a:endParaRPr lang="fr-CH" sz="1900" b="0" i="0" u="none" strike="noStrike" dirty="0">
                        <a:solidFill>
                          <a:srgbClr val="000000"/>
                        </a:solidFill>
                        <a:effectLst/>
                        <a:latin typeface="Gill Sans Std Light" panose="020B0302020104020203" pitchFamily="34" charset="0"/>
                      </a:endParaRPr>
                    </a:p>
                  </a:txBody>
                  <a:tcPr marL="16673" marR="16673" marT="16673" marB="0" anchor="b">
                    <a:lnT w="19050" cap="flat" cmpd="sng" algn="ctr">
                      <a:solidFill>
                        <a:srgbClr val="DD2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900" u="none" strike="noStrike">
                          <a:effectLst/>
                          <a:latin typeface="Gill Sans Std Light" panose="020B0302020104020203" pitchFamily="34" charset="0"/>
                        </a:rPr>
                        <a:t> example/toto/titi </a:t>
                      </a:r>
                      <a:endParaRPr lang="fr-CH" sz="1900" b="0" i="0" u="none" strike="noStrike">
                        <a:solidFill>
                          <a:srgbClr val="000000"/>
                        </a:solidFill>
                        <a:effectLst/>
                        <a:latin typeface="Gill Sans Std Light" panose="020B0302020104020203" pitchFamily="34" charset="0"/>
                      </a:endParaRPr>
                    </a:p>
                  </a:txBody>
                  <a:tcPr marL="16673" marR="16673" marT="16673" marB="0" anchor="b">
                    <a:lnT w="19050" cap="flat" cmpd="sng" algn="ctr">
                      <a:solidFill>
                        <a:srgbClr val="DD29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9748603"/>
                  </a:ext>
                </a:extLst>
              </a:tr>
              <a:tr h="350127">
                <a:tc>
                  <a:txBody>
                    <a:bodyPr/>
                    <a:lstStyle/>
                    <a:p>
                      <a:pPr algn="l" fontAlgn="b"/>
                      <a:r>
                        <a:rPr lang="fr-CH" sz="1900" u="none" strike="noStrike">
                          <a:effectLst/>
                          <a:latin typeface="Gill Sans Std Light" panose="020B0302020104020203" pitchFamily="34" charset="0"/>
                        </a:rPr>
                        <a:t>Single Level Wildcard</a:t>
                      </a:r>
                      <a:endParaRPr lang="fr-CH" sz="1900" b="1" i="0" u="none" strike="noStrike">
                        <a:solidFill>
                          <a:srgbClr val="000000"/>
                        </a:solidFill>
                        <a:effectLst/>
                        <a:latin typeface="Gill Sans Std Light" panose="020B0302020104020203" pitchFamily="34" charset="0"/>
                      </a:endParaRPr>
                    </a:p>
                  </a:txBody>
                  <a:tcPr marL="16673" marR="16673" marT="166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900" u="none" strike="noStrike">
                          <a:effectLst/>
                          <a:latin typeface="Gill Sans Std Light" panose="020B0302020104020203" pitchFamily="34" charset="0"/>
                        </a:rPr>
                        <a:t>example.+.titi</a:t>
                      </a:r>
                      <a:endParaRPr lang="fr-CH" sz="1900" b="0" i="0" u="none" strike="noStrike">
                        <a:solidFill>
                          <a:srgbClr val="000000"/>
                        </a:solidFill>
                        <a:effectLst/>
                        <a:latin typeface="Gill Sans Std Light" panose="020B0302020104020203" pitchFamily="34" charset="0"/>
                      </a:endParaRPr>
                    </a:p>
                  </a:txBody>
                  <a:tcPr marL="16673" marR="16673" marT="166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900" u="none" strike="noStrike">
                          <a:effectLst/>
                          <a:latin typeface="Gill Sans Std Light" panose="020B0302020104020203" pitchFamily="34" charset="0"/>
                        </a:rPr>
                        <a:t>example/*/titi </a:t>
                      </a:r>
                      <a:endParaRPr lang="fr-CH" sz="1900" b="0" i="0" u="none" strike="noStrike">
                        <a:solidFill>
                          <a:srgbClr val="000000"/>
                        </a:solidFill>
                        <a:effectLst/>
                        <a:latin typeface="Gill Sans Std Light" panose="020B0302020104020203" pitchFamily="34" charset="0"/>
                      </a:endParaRPr>
                    </a:p>
                  </a:txBody>
                  <a:tcPr marL="16673" marR="16673" marT="16673" marB="0" anchor="b"/>
                </a:tc>
                <a:extLst>
                  <a:ext uri="{0D108BD9-81ED-4DB2-BD59-A6C34878D82A}">
                    <a16:rowId xmlns:a16="http://schemas.microsoft.com/office/drawing/2014/main" val="342805161"/>
                  </a:ext>
                </a:extLst>
              </a:tr>
              <a:tr h="350127">
                <a:tc>
                  <a:txBody>
                    <a:bodyPr/>
                    <a:lstStyle/>
                    <a:p>
                      <a:pPr algn="l" fontAlgn="b"/>
                      <a:r>
                        <a:rPr lang="fr-CH" sz="1900" u="none" strike="noStrike">
                          <a:effectLst/>
                          <a:latin typeface="Gill Sans Std Light" panose="020B0302020104020203" pitchFamily="34" charset="0"/>
                        </a:rPr>
                        <a:t>Multi-Level Wildcard</a:t>
                      </a:r>
                      <a:endParaRPr lang="fr-CH" sz="1900" b="1" i="0" u="none" strike="noStrike">
                        <a:solidFill>
                          <a:srgbClr val="000000"/>
                        </a:solidFill>
                        <a:effectLst/>
                        <a:latin typeface="Gill Sans Std Light" panose="020B0302020104020203" pitchFamily="34" charset="0"/>
                      </a:endParaRPr>
                    </a:p>
                  </a:txBody>
                  <a:tcPr marL="16673" marR="16673" marT="166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900" u="none" strike="noStrike" dirty="0" err="1">
                          <a:effectLst/>
                          <a:latin typeface="Gill Sans Std Light" panose="020B0302020104020203" pitchFamily="34" charset="0"/>
                        </a:rPr>
                        <a:t>example</a:t>
                      </a:r>
                      <a:r>
                        <a:rPr lang="fr-CH" sz="1900" u="none" strike="noStrike" dirty="0">
                          <a:effectLst/>
                          <a:latin typeface="Gill Sans Std Light" panose="020B0302020104020203" pitchFamily="34" charset="0"/>
                        </a:rPr>
                        <a:t>.#</a:t>
                      </a:r>
                      <a:endParaRPr lang="fr-CH" sz="1900" b="0" i="0" u="none" strike="noStrike" dirty="0">
                        <a:solidFill>
                          <a:srgbClr val="000000"/>
                        </a:solidFill>
                        <a:effectLst/>
                        <a:latin typeface="Gill Sans Std Light" panose="020B0302020104020203" pitchFamily="34" charset="0"/>
                      </a:endParaRPr>
                    </a:p>
                  </a:txBody>
                  <a:tcPr marL="16673" marR="16673" marT="1667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900" u="none" strike="noStrike" dirty="0" err="1">
                          <a:effectLst/>
                          <a:latin typeface="Gill Sans Std Light" panose="020B0302020104020203" pitchFamily="34" charset="0"/>
                        </a:rPr>
                        <a:t>example</a:t>
                      </a:r>
                      <a:r>
                        <a:rPr lang="fr-CH" sz="1900" u="none" strike="noStrike" dirty="0">
                          <a:effectLst/>
                          <a:latin typeface="Gill Sans Std Light" panose="020B0302020104020203" pitchFamily="34" charset="0"/>
                        </a:rPr>
                        <a:t>.#</a:t>
                      </a:r>
                      <a:endParaRPr lang="fr-CH" sz="1900" b="0" i="0" u="none" strike="noStrike" dirty="0">
                        <a:solidFill>
                          <a:srgbClr val="000000"/>
                        </a:solidFill>
                        <a:effectLst/>
                        <a:latin typeface="Gill Sans Std Light" panose="020B0302020104020203" pitchFamily="34" charset="0"/>
                      </a:endParaRPr>
                    </a:p>
                  </a:txBody>
                  <a:tcPr marL="16673" marR="16673" marT="16673" marB="0" anchor="b"/>
                </a:tc>
                <a:extLst>
                  <a:ext uri="{0D108BD9-81ED-4DB2-BD59-A6C34878D82A}">
                    <a16:rowId xmlns:a16="http://schemas.microsoft.com/office/drawing/2014/main" val="904738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891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7E2F8FF-B0CD-4883-B21C-1DA1CDC091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25013" y="1506208"/>
            <a:ext cx="4447787" cy="1863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Attribute Type:</a:t>
            </a:r>
          </a:p>
          <a:p>
            <a:r>
              <a:rPr lang="en-US" sz="1800" dirty="0"/>
              <a:t>Bool</a:t>
            </a:r>
          </a:p>
          <a:p>
            <a:r>
              <a:rPr lang="en-US" sz="1800" dirty="0"/>
              <a:t>Integer</a:t>
            </a:r>
          </a:p>
          <a:p>
            <a:r>
              <a:rPr lang="en-US" sz="1800" dirty="0"/>
              <a:t>Number</a:t>
            </a:r>
          </a:p>
          <a:p>
            <a:r>
              <a:rPr lang="en-US" sz="1800" dirty="0"/>
              <a:t>String</a:t>
            </a:r>
            <a:br>
              <a:rPr lang="en-US" sz="1800" dirty="0"/>
            </a:br>
            <a:r>
              <a:rPr lang="en-US" sz="1800" dirty="0"/>
              <a:t>	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E570AF0-4C56-42A1-9DA4-00B2D16AB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024" y="3552419"/>
            <a:ext cx="4447787" cy="32465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/>
              <a:t>Attribute Constraint: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Static</a:t>
            </a:r>
            <a:r>
              <a:rPr lang="en-US" sz="1800" dirty="0"/>
              <a:t>: Read-only, Static value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Status</a:t>
            </a:r>
            <a:r>
              <a:rPr lang="en-US" sz="1800" dirty="0"/>
              <a:t>: Read-only, computed value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Measure</a:t>
            </a:r>
            <a:r>
              <a:rPr lang="en-US" sz="1800" dirty="0"/>
              <a:t>: Read-only, represent physical process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Parameter</a:t>
            </a:r>
            <a:r>
              <a:rPr lang="en-US" sz="1800" dirty="0"/>
              <a:t>: Read/Write, change the Endpoint’s behavior, persistent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SetPoint</a:t>
            </a:r>
            <a:r>
              <a:rPr lang="en-US" sz="1800" dirty="0"/>
              <a:t>: Read/Write, Control value, non-persistent 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12</a:t>
            </a:fld>
            <a:endParaRPr lang="fr-CH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DFF7A13-0848-43DF-A7B7-E4EEA61AFA0B}"/>
              </a:ext>
            </a:extLst>
          </p:cNvPr>
          <p:cNvSpPr txBox="1">
            <a:spLocks/>
          </p:cNvSpPr>
          <p:nvPr/>
        </p:nvSpPr>
        <p:spPr>
          <a:xfrm>
            <a:off x="1371600" y="228614"/>
            <a:ext cx="9601200" cy="16236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0" kern="1200" baseline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n-GB" sz="3200" dirty="0"/>
              <a:t>Analysis:</a:t>
            </a:r>
            <a:br>
              <a:rPr lang="en-GB" sz="3600" b="1" dirty="0"/>
            </a:br>
            <a:r>
              <a:rPr lang="en-GB" sz="3600" dirty="0" err="1">
                <a:latin typeface="Arista 2.0 Alternate Light" panose="02000506000000020004" pitchFamily="2" charset="0"/>
              </a:rPr>
              <a:t>cloud.iO</a:t>
            </a:r>
            <a:r>
              <a:rPr lang="en-GB" sz="3600" dirty="0">
                <a:latin typeface="Arista 2.0 Alternate Light" panose="02000506000000020004" pitchFamily="2" charset="0"/>
              </a:rPr>
              <a:t> </a:t>
            </a:r>
            <a:r>
              <a:rPr lang="en-GB" sz="3600" dirty="0">
                <a:latin typeface="Gill Sans Std Light" panose="020B0302020104020203" pitchFamily="34" charset="0"/>
              </a:rPr>
              <a:t>v0.1: From Endpoint to Attribute</a:t>
            </a:r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6F3F638D-40EF-489A-AB6A-60BA7BEB9BC0}"/>
              </a:ext>
            </a:extLst>
          </p:cNvPr>
          <p:cNvSpPr/>
          <p:nvPr/>
        </p:nvSpPr>
        <p:spPr>
          <a:xfrm>
            <a:off x="2393153" y="5229943"/>
            <a:ext cx="2205043" cy="1094189"/>
          </a:xfrm>
          <a:custGeom>
            <a:avLst/>
            <a:gdLst>
              <a:gd name="connsiteX0" fmla="*/ 0 w 1890712"/>
              <a:gd name="connsiteY0" fmla="*/ 0 h 938212"/>
              <a:gd name="connsiteX1" fmla="*/ 1890713 w 1890712"/>
              <a:gd name="connsiteY1" fmla="*/ 0 h 938212"/>
              <a:gd name="connsiteX2" fmla="*/ 1890713 w 1890712"/>
              <a:gd name="connsiteY2" fmla="*/ 938213 h 938212"/>
              <a:gd name="connsiteX3" fmla="*/ 0 w 1890712"/>
              <a:gd name="connsiteY3" fmla="*/ 938213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0712" h="938212">
                <a:moveTo>
                  <a:pt x="0" y="0"/>
                </a:moveTo>
                <a:lnTo>
                  <a:pt x="1890713" y="0"/>
                </a:lnTo>
                <a:lnTo>
                  <a:pt x="1890713" y="938213"/>
                </a:lnTo>
                <a:lnTo>
                  <a:pt x="0" y="93821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261" name="Graphic 257">
            <a:extLst>
              <a:ext uri="{FF2B5EF4-FFF2-40B4-BE49-F238E27FC236}">
                <a16:creationId xmlns:a16="http://schemas.microsoft.com/office/drawing/2014/main" id="{B12282F5-6650-41EF-A182-B2C0B5470109}"/>
              </a:ext>
            </a:extLst>
          </p:cNvPr>
          <p:cNvGrpSpPr/>
          <p:nvPr/>
        </p:nvGrpSpPr>
        <p:grpSpPr>
          <a:xfrm>
            <a:off x="2393153" y="5229943"/>
            <a:ext cx="2205043" cy="1094189"/>
            <a:chOff x="3233737" y="5005387"/>
            <a:chExt cx="1890712" cy="938212"/>
          </a:xfrm>
          <a:solidFill>
            <a:schemeClr val="accent1"/>
          </a:solidFill>
        </p:grpSpPr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53C97CFE-004A-4F84-8588-6DA105CB7E87}"/>
                </a:ext>
              </a:extLst>
            </p:cNvPr>
            <p:cNvSpPr/>
            <p:nvPr/>
          </p:nvSpPr>
          <p:spPr>
            <a:xfrm>
              <a:off x="3233737" y="5005387"/>
              <a:ext cx="1890712" cy="938212"/>
            </a:xfrm>
            <a:custGeom>
              <a:avLst/>
              <a:gdLst>
                <a:gd name="connsiteX0" fmla="*/ 0 w 1890712"/>
                <a:gd name="connsiteY0" fmla="*/ 0 h 938212"/>
                <a:gd name="connsiteX1" fmla="*/ 1890713 w 1890712"/>
                <a:gd name="connsiteY1" fmla="*/ 0 h 938212"/>
                <a:gd name="connsiteX2" fmla="*/ 1890713 w 1890712"/>
                <a:gd name="connsiteY2" fmla="*/ 938213 h 938212"/>
                <a:gd name="connsiteX3" fmla="*/ 0 w 1890712"/>
                <a:gd name="connsiteY3" fmla="*/ 938213 h 93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712" h="938212">
                  <a:moveTo>
                    <a:pt x="0" y="0"/>
                  </a:moveTo>
                  <a:lnTo>
                    <a:pt x="1890713" y="0"/>
                  </a:lnTo>
                  <a:lnTo>
                    <a:pt x="1890713" y="938213"/>
                  </a:lnTo>
                  <a:lnTo>
                    <a:pt x="0" y="938213"/>
                  </a:lnTo>
                  <a:close/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C1ABA4F-B66C-4A7D-A2B6-84B6DFC28271}"/>
                </a:ext>
              </a:extLst>
            </p:cNvPr>
            <p:cNvSpPr/>
            <p:nvPr/>
          </p:nvSpPr>
          <p:spPr>
            <a:xfrm>
              <a:off x="3238500" y="5228927"/>
              <a:ext cx="1885950" cy="9525"/>
            </a:xfrm>
            <a:custGeom>
              <a:avLst/>
              <a:gdLst>
                <a:gd name="connsiteX0" fmla="*/ 0 w 1885950"/>
                <a:gd name="connsiteY0" fmla="*/ 0 h 9525"/>
                <a:gd name="connsiteX1" fmla="*/ 1885950 w 18859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5950" h="9525">
                  <a:moveTo>
                    <a:pt x="0" y="0"/>
                  </a:moveTo>
                  <a:lnTo>
                    <a:pt x="1885950" y="0"/>
                  </a:lnTo>
                </a:path>
              </a:pathLst>
            </a:custGeom>
            <a:noFill/>
            <a:ln w="9525" cap="flat">
              <a:solidFill>
                <a:srgbClr val="DD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A981AB51-EAA8-4581-BE52-AFC51C713C87}"/>
              </a:ext>
            </a:extLst>
          </p:cNvPr>
          <p:cNvSpPr/>
          <p:nvPr/>
        </p:nvSpPr>
        <p:spPr>
          <a:xfrm>
            <a:off x="2948580" y="3896920"/>
            <a:ext cx="1094189" cy="538763"/>
          </a:xfrm>
          <a:custGeom>
            <a:avLst/>
            <a:gdLst>
              <a:gd name="connsiteX0" fmla="*/ 0 w 938212"/>
              <a:gd name="connsiteY0" fmla="*/ 0 h 461962"/>
              <a:gd name="connsiteX1" fmla="*/ 938213 w 938212"/>
              <a:gd name="connsiteY1" fmla="*/ 0 h 461962"/>
              <a:gd name="connsiteX2" fmla="*/ 938213 w 938212"/>
              <a:gd name="connsiteY2" fmla="*/ 461963 h 461962"/>
              <a:gd name="connsiteX3" fmla="*/ 0 w 938212"/>
              <a:gd name="connsiteY3" fmla="*/ 461963 h 4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212" h="461962">
                <a:moveTo>
                  <a:pt x="0" y="0"/>
                </a:moveTo>
                <a:lnTo>
                  <a:pt x="938213" y="0"/>
                </a:lnTo>
                <a:lnTo>
                  <a:pt x="938213" y="461963"/>
                </a:lnTo>
                <a:lnTo>
                  <a:pt x="0" y="46196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265" name="Graphic 257">
            <a:extLst>
              <a:ext uri="{FF2B5EF4-FFF2-40B4-BE49-F238E27FC236}">
                <a16:creationId xmlns:a16="http://schemas.microsoft.com/office/drawing/2014/main" id="{B12282F5-6650-41EF-A182-B2C0B5470109}"/>
              </a:ext>
            </a:extLst>
          </p:cNvPr>
          <p:cNvGrpSpPr/>
          <p:nvPr/>
        </p:nvGrpSpPr>
        <p:grpSpPr>
          <a:xfrm>
            <a:off x="2948580" y="3896920"/>
            <a:ext cx="1094189" cy="538763"/>
            <a:chOff x="3709987" y="3862387"/>
            <a:chExt cx="938212" cy="461962"/>
          </a:xfrm>
          <a:solidFill>
            <a:schemeClr val="accent1"/>
          </a:solidFill>
        </p:grpSpPr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50C08E2-EDBF-4F85-AE3A-B1686C4FAEED}"/>
                </a:ext>
              </a:extLst>
            </p:cNvPr>
            <p:cNvSpPr/>
            <p:nvPr/>
          </p:nvSpPr>
          <p:spPr>
            <a:xfrm>
              <a:off x="3709987" y="3862387"/>
              <a:ext cx="938212" cy="461962"/>
            </a:xfrm>
            <a:custGeom>
              <a:avLst/>
              <a:gdLst>
                <a:gd name="connsiteX0" fmla="*/ 0 w 938212"/>
                <a:gd name="connsiteY0" fmla="*/ 0 h 461962"/>
                <a:gd name="connsiteX1" fmla="*/ 938213 w 938212"/>
                <a:gd name="connsiteY1" fmla="*/ 0 h 461962"/>
                <a:gd name="connsiteX2" fmla="*/ 938213 w 938212"/>
                <a:gd name="connsiteY2" fmla="*/ 461963 h 461962"/>
                <a:gd name="connsiteX3" fmla="*/ 0 w 938212"/>
                <a:gd name="connsiteY3" fmla="*/ 461963 h 461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8212" h="461962">
                  <a:moveTo>
                    <a:pt x="0" y="0"/>
                  </a:moveTo>
                  <a:lnTo>
                    <a:pt x="938213" y="0"/>
                  </a:lnTo>
                  <a:lnTo>
                    <a:pt x="938213" y="461963"/>
                  </a:lnTo>
                  <a:lnTo>
                    <a:pt x="0" y="461963"/>
                  </a:lnTo>
                  <a:close/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0C5738CC-FA99-402D-A12F-EC25B9758EA2}"/>
                </a:ext>
              </a:extLst>
            </p:cNvPr>
            <p:cNvSpPr/>
            <p:nvPr/>
          </p:nvSpPr>
          <p:spPr>
            <a:xfrm>
              <a:off x="3714750" y="4085927"/>
              <a:ext cx="933450" cy="9525"/>
            </a:xfrm>
            <a:custGeom>
              <a:avLst/>
              <a:gdLst>
                <a:gd name="connsiteX0" fmla="*/ 0 w 933450"/>
                <a:gd name="connsiteY0" fmla="*/ 0 h 9525"/>
                <a:gd name="connsiteX1" fmla="*/ 933450 w 9334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3450" h="9525">
                  <a:moveTo>
                    <a:pt x="0" y="0"/>
                  </a:moveTo>
                  <a:lnTo>
                    <a:pt x="933450" y="0"/>
                  </a:lnTo>
                </a:path>
              </a:pathLst>
            </a:custGeom>
            <a:noFill/>
            <a:ln w="9525" cap="flat">
              <a:solidFill>
                <a:srgbClr val="DD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AD05B263-39B9-474A-B155-DA31C0E7BBE9}"/>
              </a:ext>
            </a:extLst>
          </p:cNvPr>
          <p:cNvSpPr/>
          <p:nvPr/>
        </p:nvSpPr>
        <p:spPr>
          <a:xfrm>
            <a:off x="2948580" y="2563896"/>
            <a:ext cx="1094189" cy="538763"/>
          </a:xfrm>
          <a:custGeom>
            <a:avLst/>
            <a:gdLst>
              <a:gd name="connsiteX0" fmla="*/ 0 w 938212"/>
              <a:gd name="connsiteY0" fmla="*/ 0 h 461962"/>
              <a:gd name="connsiteX1" fmla="*/ 938213 w 938212"/>
              <a:gd name="connsiteY1" fmla="*/ 0 h 461962"/>
              <a:gd name="connsiteX2" fmla="*/ 938213 w 938212"/>
              <a:gd name="connsiteY2" fmla="*/ 461963 h 461962"/>
              <a:gd name="connsiteX3" fmla="*/ 0 w 938212"/>
              <a:gd name="connsiteY3" fmla="*/ 461963 h 4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212" h="461962">
                <a:moveTo>
                  <a:pt x="0" y="0"/>
                </a:moveTo>
                <a:lnTo>
                  <a:pt x="938213" y="0"/>
                </a:lnTo>
                <a:lnTo>
                  <a:pt x="938213" y="461963"/>
                </a:lnTo>
                <a:lnTo>
                  <a:pt x="0" y="46196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269" name="Graphic 257">
            <a:extLst>
              <a:ext uri="{FF2B5EF4-FFF2-40B4-BE49-F238E27FC236}">
                <a16:creationId xmlns:a16="http://schemas.microsoft.com/office/drawing/2014/main" id="{B12282F5-6650-41EF-A182-B2C0B5470109}"/>
              </a:ext>
            </a:extLst>
          </p:cNvPr>
          <p:cNvGrpSpPr/>
          <p:nvPr/>
        </p:nvGrpSpPr>
        <p:grpSpPr>
          <a:xfrm>
            <a:off x="2948580" y="2563896"/>
            <a:ext cx="1094189" cy="538763"/>
            <a:chOff x="3709987" y="2719387"/>
            <a:chExt cx="938212" cy="461962"/>
          </a:xfrm>
          <a:solidFill>
            <a:schemeClr val="accent1"/>
          </a:solidFill>
        </p:grpSpPr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C7F3DBDD-06A2-49A0-AECB-4FAD68C6FCAC}"/>
                </a:ext>
              </a:extLst>
            </p:cNvPr>
            <p:cNvSpPr/>
            <p:nvPr/>
          </p:nvSpPr>
          <p:spPr>
            <a:xfrm>
              <a:off x="3709987" y="2719387"/>
              <a:ext cx="938212" cy="461962"/>
            </a:xfrm>
            <a:custGeom>
              <a:avLst/>
              <a:gdLst>
                <a:gd name="connsiteX0" fmla="*/ 0 w 938212"/>
                <a:gd name="connsiteY0" fmla="*/ 0 h 461962"/>
                <a:gd name="connsiteX1" fmla="*/ 938213 w 938212"/>
                <a:gd name="connsiteY1" fmla="*/ 0 h 461962"/>
                <a:gd name="connsiteX2" fmla="*/ 938213 w 938212"/>
                <a:gd name="connsiteY2" fmla="*/ 461963 h 461962"/>
                <a:gd name="connsiteX3" fmla="*/ 0 w 938212"/>
                <a:gd name="connsiteY3" fmla="*/ 461963 h 461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8212" h="461962">
                  <a:moveTo>
                    <a:pt x="0" y="0"/>
                  </a:moveTo>
                  <a:lnTo>
                    <a:pt x="938213" y="0"/>
                  </a:lnTo>
                  <a:lnTo>
                    <a:pt x="938213" y="461963"/>
                  </a:lnTo>
                  <a:lnTo>
                    <a:pt x="0" y="461963"/>
                  </a:lnTo>
                  <a:close/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7E3D14E0-9E2E-4B9D-A4EE-D5FD09CC3D4C}"/>
                </a:ext>
              </a:extLst>
            </p:cNvPr>
            <p:cNvSpPr/>
            <p:nvPr/>
          </p:nvSpPr>
          <p:spPr>
            <a:xfrm>
              <a:off x="3714750" y="2942927"/>
              <a:ext cx="933450" cy="9525"/>
            </a:xfrm>
            <a:custGeom>
              <a:avLst/>
              <a:gdLst>
                <a:gd name="connsiteX0" fmla="*/ 0 w 933450"/>
                <a:gd name="connsiteY0" fmla="*/ 0 h 9525"/>
                <a:gd name="connsiteX1" fmla="*/ 933450 w 9334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3450" h="9525">
                  <a:moveTo>
                    <a:pt x="0" y="0"/>
                  </a:moveTo>
                  <a:lnTo>
                    <a:pt x="933450" y="0"/>
                  </a:lnTo>
                </a:path>
              </a:pathLst>
            </a:custGeom>
            <a:noFill/>
            <a:ln w="9525" cap="flat">
              <a:solidFill>
                <a:srgbClr val="DD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86C5AE9F-46EF-4B35-B6AF-9FDD94BB9CA1}"/>
              </a:ext>
            </a:extLst>
          </p:cNvPr>
          <p:cNvSpPr/>
          <p:nvPr/>
        </p:nvSpPr>
        <p:spPr>
          <a:xfrm>
            <a:off x="2948580" y="1230873"/>
            <a:ext cx="1094189" cy="538763"/>
          </a:xfrm>
          <a:custGeom>
            <a:avLst/>
            <a:gdLst>
              <a:gd name="connsiteX0" fmla="*/ 0 w 938212"/>
              <a:gd name="connsiteY0" fmla="*/ 0 h 461962"/>
              <a:gd name="connsiteX1" fmla="*/ 938213 w 938212"/>
              <a:gd name="connsiteY1" fmla="*/ 0 h 461962"/>
              <a:gd name="connsiteX2" fmla="*/ 938213 w 938212"/>
              <a:gd name="connsiteY2" fmla="*/ 461963 h 461962"/>
              <a:gd name="connsiteX3" fmla="*/ 0 w 938212"/>
              <a:gd name="connsiteY3" fmla="*/ 461963 h 4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212" h="461962">
                <a:moveTo>
                  <a:pt x="0" y="0"/>
                </a:moveTo>
                <a:lnTo>
                  <a:pt x="938213" y="0"/>
                </a:lnTo>
                <a:lnTo>
                  <a:pt x="938213" y="461963"/>
                </a:lnTo>
                <a:lnTo>
                  <a:pt x="0" y="46196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273" name="Graphic 257">
            <a:extLst>
              <a:ext uri="{FF2B5EF4-FFF2-40B4-BE49-F238E27FC236}">
                <a16:creationId xmlns:a16="http://schemas.microsoft.com/office/drawing/2014/main" id="{B12282F5-6650-41EF-A182-B2C0B5470109}"/>
              </a:ext>
            </a:extLst>
          </p:cNvPr>
          <p:cNvGrpSpPr/>
          <p:nvPr/>
        </p:nvGrpSpPr>
        <p:grpSpPr>
          <a:xfrm>
            <a:off x="2948580" y="1230873"/>
            <a:ext cx="1094189" cy="538763"/>
            <a:chOff x="3709987" y="1576387"/>
            <a:chExt cx="938212" cy="461962"/>
          </a:xfrm>
          <a:solidFill>
            <a:schemeClr val="accent1"/>
          </a:solidFill>
        </p:grpSpPr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223F622-4063-4D5C-AA11-AF15C8021103}"/>
                </a:ext>
              </a:extLst>
            </p:cNvPr>
            <p:cNvSpPr/>
            <p:nvPr/>
          </p:nvSpPr>
          <p:spPr>
            <a:xfrm>
              <a:off x="3709987" y="1576387"/>
              <a:ext cx="938212" cy="461962"/>
            </a:xfrm>
            <a:custGeom>
              <a:avLst/>
              <a:gdLst>
                <a:gd name="connsiteX0" fmla="*/ 0 w 938212"/>
                <a:gd name="connsiteY0" fmla="*/ 0 h 461962"/>
                <a:gd name="connsiteX1" fmla="*/ 938213 w 938212"/>
                <a:gd name="connsiteY1" fmla="*/ 0 h 461962"/>
                <a:gd name="connsiteX2" fmla="*/ 938213 w 938212"/>
                <a:gd name="connsiteY2" fmla="*/ 461963 h 461962"/>
                <a:gd name="connsiteX3" fmla="*/ 0 w 938212"/>
                <a:gd name="connsiteY3" fmla="*/ 461963 h 461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8212" h="461962">
                  <a:moveTo>
                    <a:pt x="0" y="0"/>
                  </a:moveTo>
                  <a:lnTo>
                    <a:pt x="938213" y="0"/>
                  </a:lnTo>
                  <a:lnTo>
                    <a:pt x="938213" y="461963"/>
                  </a:lnTo>
                  <a:lnTo>
                    <a:pt x="0" y="461963"/>
                  </a:lnTo>
                  <a:close/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6B18077-0C61-4402-9B58-6ED087A7C3EE}"/>
                </a:ext>
              </a:extLst>
            </p:cNvPr>
            <p:cNvSpPr/>
            <p:nvPr/>
          </p:nvSpPr>
          <p:spPr>
            <a:xfrm>
              <a:off x="3714750" y="1799927"/>
              <a:ext cx="933450" cy="9525"/>
            </a:xfrm>
            <a:custGeom>
              <a:avLst/>
              <a:gdLst>
                <a:gd name="connsiteX0" fmla="*/ 0 w 933450"/>
                <a:gd name="connsiteY0" fmla="*/ 0 h 9525"/>
                <a:gd name="connsiteX1" fmla="*/ 933450 w 9334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3450" h="9525">
                  <a:moveTo>
                    <a:pt x="0" y="0"/>
                  </a:moveTo>
                  <a:lnTo>
                    <a:pt x="933450" y="0"/>
                  </a:lnTo>
                </a:path>
              </a:pathLst>
            </a:custGeom>
            <a:noFill/>
            <a:ln w="9525" cap="flat">
              <a:solidFill>
                <a:srgbClr val="DD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276" name="Graphic 257">
            <a:extLst>
              <a:ext uri="{FF2B5EF4-FFF2-40B4-BE49-F238E27FC236}">
                <a16:creationId xmlns:a16="http://schemas.microsoft.com/office/drawing/2014/main" id="{B12282F5-6650-41EF-A182-B2C0B5470109}"/>
              </a:ext>
            </a:extLst>
          </p:cNvPr>
          <p:cNvGrpSpPr/>
          <p:nvPr/>
        </p:nvGrpSpPr>
        <p:grpSpPr>
          <a:xfrm>
            <a:off x="4064988" y="3935800"/>
            <a:ext cx="438787" cy="477667"/>
            <a:chOff x="4667250" y="3895725"/>
            <a:chExt cx="376237" cy="409575"/>
          </a:xfrm>
          <a:solidFill>
            <a:schemeClr val="accent1"/>
          </a:solidFill>
        </p:grpSpPr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558BA041-6A58-4A2F-A3F4-F9597FE59F75}"/>
                </a:ext>
              </a:extLst>
            </p:cNvPr>
            <p:cNvSpPr/>
            <p:nvPr/>
          </p:nvSpPr>
          <p:spPr>
            <a:xfrm>
              <a:off x="4672012" y="3957637"/>
              <a:ext cx="371475" cy="9525"/>
            </a:xfrm>
            <a:custGeom>
              <a:avLst/>
              <a:gdLst>
                <a:gd name="connsiteX0" fmla="*/ 0 w 371475"/>
                <a:gd name="connsiteY0" fmla="*/ 0 h 9525"/>
                <a:gd name="connsiteX1" fmla="*/ 371475 w 3714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75" h="9525">
                  <a:moveTo>
                    <a:pt x="0" y="0"/>
                  </a:moveTo>
                  <a:lnTo>
                    <a:pt x="371475" y="0"/>
                  </a:lnTo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F41C376-B67D-4B65-AE14-F0561F74C9A5}"/>
                </a:ext>
              </a:extLst>
            </p:cNvPr>
            <p:cNvSpPr/>
            <p:nvPr/>
          </p:nvSpPr>
          <p:spPr>
            <a:xfrm>
              <a:off x="5043487" y="3957637"/>
              <a:ext cx="9525" cy="285750"/>
            </a:xfrm>
            <a:custGeom>
              <a:avLst/>
              <a:gdLst>
                <a:gd name="connsiteX0" fmla="*/ 0 w 9525"/>
                <a:gd name="connsiteY0" fmla="*/ 0 h 285750"/>
                <a:gd name="connsiteX1" fmla="*/ 0 w 9525"/>
                <a:gd name="connsiteY1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0">
                  <a:moveTo>
                    <a:pt x="0" y="0"/>
                  </a:moveTo>
                  <a:lnTo>
                    <a:pt x="0" y="285750"/>
                  </a:lnTo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13BBE2A9-AC6B-4A01-A15E-DC1F8270DDCE}"/>
                </a:ext>
              </a:extLst>
            </p:cNvPr>
            <p:cNvSpPr/>
            <p:nvPr/>
          </p:nvSpPr>
          <p:spPr>
            <a:xfrm>
              <a:off x="4672012" y="4243387"/>
              <a:ext cx="371475" cy="9525"/>
            </a:xfrm>
            <a:custGeom>
              <a:avLst/>
              <a:gdLst>
                <a:gd name="connsiteX0" fmla="*/ 371475 w 371475"/>
                <a:gd name="connsiteY0" fmla="*/ 0 h 9525"/>
                <a:gd name="connsiteX1" fmla="*/ 0 w 37147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75" h="9525">
                  <a:moveTo>
                    <a:pt x="371475" y="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6A8BDAE3-DCC1-4114-A3E5-08C68B520DF2}"/>
                </a:ext>
              </a:extLst>
            </p:cNvPr>
            <p:cNvSpPr/>
            <p:nvPr/>
          </p:nvSpPr>
          <p:spPr>
            <a:xfrm>
              <a:off x="4667250" y="3895725"/>
              <a:ext cx="209709" cy="123825"/>
            </a:xfrm>
            <a:custGeom>
              <a:avLst/>
              <a:gdLst>
                <a:gd name="connsiteX0" fmla="*/ 107235 w 209709"/>
                <a:gd name="connsiteY0" fmla="*/ 123825 h 123825"/>
                <a:gd name="connsiteX1" fmla="*/ 0 w 209709"/>
                <a:gd name="connsiteY1" fmla="*/ 61913 h 123825"/>
                <a:gd name="connsiteX2" fmla="*/ 107235 w 209709"/>
                <a:gd name="connsiteY2" fmla="*/ 0 h 123825"/>
                <a:gd name="connsiteX3" fmla="*/ 209709 w 209709"/>
                <a:gd name="connsiteY3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09" h="123825">
                  <a:moveTo>
                    <a:pt x="107235" y="123825"/>
                  </a:moveTo>
                  <a:lnTo>
                    <a:pt x="0" y="61913"/>
                  </a:lnTo>
                  <a:lnTo>
                    <a:pt x="107235" y="0"/>
                  </a:lnTo>
                  <a:lnTo>
                    <a:pt x="209709" y="619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40A8013-F53F-4411-8C26-8832BA1F8D99}"/>
                </a:ext>
              </a:extLst>
            </p:cNvPr>
            <p:cNvSpPr/>
            <p:nvPr/>
          </p:nvSpPr>
          <p:spPr>
            <a:xfrm>
              <a:off x="4667250" y="3895725"/>
              <a:ext cx="209709" cy="123825"/>
            </a:xfrm>
            <a:custGeom>
              <a:avLst/>
              <a:gdLst>
                <a:gd name="connsiteX0" fmla="*/ 107235 w 209709"/>
                <a:gd name="connsiteY0" fmla="*/ 123825 h 123825"/>
                <a:gd name="connsiteX1" fmla="*/ 0 w 209709"/>
                <a:gd name="connsiteY1" fmla="*/ 61913 h 123825"/>
                <a:gd name="connsiteX2" fmla="*/ 107235 w 209709"/>
                <a:gd name="connsiteY2" fmla="*/ 0 h 123825"/>
                <a:gd name="connsiteX3" fmla="*/ 209709 w 209709"/>
                <a:gd name="connsiteY3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709" h="123825">
                  <a:moveTo>
                    <a:pt x="107235" y="123825"/>
                  </a:moveTo>
                  <a:lnTo>
                    <a:pt x="0" y="61913"/>
                  </a:lnTo>
                  <a:lnTo>
                    <a:pt x="107235" y="0"/>
                  </a:lnTo>
                  <a:lnTo>
                    <a:pt x="209709" y="61913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0F7F09B-5717-44BF-8CF6-B349AD1B1474}"/>
                </a:ext>
              </a:extLst>
            </p:cNvPr>
            <p:cNvSpPr/>
            <p:nvPr/>
          </p:nvSpPr>
          <p:spPr>
            <a:xfrm>
              <a:off x="4667250" y="4181475"/>
              <a:ext cx="107235" cy="123825"/>
            </a:xfrm>
            <a:custGeom>
              <a:avLst/>
              <a:gdLst>
                <a:gd name="connsiteX0" fmla="*/ 107235 w 107235"/>
                <a:gd name="connsiteY0" fmla="*/ 0 h 123825"/>
                <a:gd name="connsiteX1" fmla="*/ 0 w 107235"/>
                <a:gd name="connsiteY1" fmla="*/ 61913 h 123825"/>
                <a:gd name="connsiteX2" fmla="*/ 107235 w 107235"/>
                <a:gd name="connsiteY2" fmla="*/ 12382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235" h="123825">
                  <a:moveTo>
                    <a:pt x="107235" y="0"/>
                  </a:moveTo>
                  <a:lnTo>
                    <a:pt x="0" y="61913"/>
                  </a:lnTo>
                  <a:lnTo>
                    <a:pt x="107235" y="123825"/>
                  </a:lnTo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283" name="Graphic 257">
            <a:extLst>
              <a:ext uri="{FF2B5EF4-FFF2-40B4-BE49-F238E27FC236}">
                <a16:creationId xmlns:a16="http://schemas.microsoft.com/office/drawing/2014/main" id="{B12282F5-6650-41EF-A182-B2C0B5470109}"/>
              </a:ext>
            </a:extLst>
          </p:cNvPr>
          <p:cNvGrpSpPr/>
          <p:nvPr/>
        </p:nvGrpSpPr>
        <p:grpSpPr>
          <a:xfrm>
            <a:off x="3431801" y="4457900"/>
            <a:ext cx="144411" cy="772043"/>
            <a:chOff x="4124325" y="4343400"/>
            <a:chExt cx="123825" cy="661987"/>
          </a:xfrm>
          <a:solidFill>
            <a:schemeClr val="accent1"/>
          </a:solidFill>
        </p:grpSpPr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DB6B50C6-7BFD-4467-BA9A-9EAC03E0C29C}"/>
                </a:ext>
              </a:extLst>
            </p:cNvPr>
            <p:cNvSpPr/>
            <p:nvPr/>
          </p:nvSpPr>
          <p:spPr>
            <a:xfrm>
              <a:off x="4186237" y="4348162"/>
              <a:ext cx="9525" cy="657225"/>
            </a:xfrm>
            <a:custGeom>
              <a:avLst/>
              <a:gdLst>
                <a:gd name="connsiteX0" fmla="*/ 0 w 9525"/>
                <a:gd name="connsiteY0" fmla="*/ 0 h 657225"/>
                <a:gd name="connsiteX1" fmla="*/ 0 w 9525"/>
                <a:gd name="connsiteY1" fmla="*/ 657225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57225">
                  <a:moveTo>
                    <a:pt x="0" y="0"/>
                  </a:moveTo>
                  <a:lnTo>
                    <a:pt x="0" y="657225"/>
                  </a:lnTo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E13A7BBD-9E35-495C-9126-06A608DFEDC7}"/>
                </a:ext>
              </a:extLst>
            </p:cNvPr>
            <p:cNvSpPr/>
            <p:nvPr/>
          </p:nvSpPr>
          <p:spPr>
            <a:xfrm>
              <a:off x="4124325" y="4343400"/>
              <a:ext cx="123825" cy="209709"/>
            </a:xfrm>
            <a:custGeom>
              <a:avLst/>
              <a:gdLst>
                <a:gd name="connsiteX0" fmla="*/ 0 w 123825"/>
                <a:gd name="connsiteY0" fmla="*/ 107235 h 209709"/>
                <a:gd name="connsiteX1" fmla="*/ 61913 w 123825"/>
                <a:gd name="connsiteY1" fmla="*/ 0 h 209709"/>
                <a:gd name="connsiteX2" fmla="*/ 123825 w 123825"/>
                <a:gd name="connsiteY2" fmla="*/ 107235 h 209709"/>
                <a:gd name="connsiteX3" fmla="*/ 61913 w 123825"/>
                <a:gd name="connsiteY3" fmla="*/ 209709 h 20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209709">
                  <a:moveTo>
                    <a:pt x="0" y="107235"/>
                  </a:moveTo>
                  <a:lnTo>
                    <a:pt x="61913" y="0"/>
                  </a:lnTo>
                  <a:lnTo>
                    <a:pt x="123825" y="107235"/>
                  </a:lnTo>
                  <a:lnTo>
                    <a:pt x="61913" y="2097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253C99B-6FC3-44E1-B091-DE709654AAD2}"/>
                </a:ext>
              </a:extLst>
            </p:cNvPr>
            <p:cNvSpPr/>
            <p:nvPr/>
          </p:nvSpPr>
          <p:spPr>
            <a:xfrm>
              <a:off x="4124325" y="4343400"/>
              <a:ext cx="123825" cy="209709"/>
            </a:xfrm>
            <a:custGeom>
              <a:avLst/>
              <a:gdLst>
                <a:gd name="connsiteX0" fmla="*/ 0 w 123825"/>
                <a:gd name="connsiteY0" fmla="*/ 107235 h 209709"/>
                <a:gd name="connsiteX1" fmla="*/ 61913 w 123825"/>
                <a:gd name="connsiteY1" fmla="*/ 0 h 209709"/>
                <a:gd name="connsiteX2" fmla="*/ 123825 w 123825"/>
                <a:gd name="connsiteY2" fmla="*/ 107235 h 209709"/>
                <a:gd name="connsiteX3" fmla="*/ 61913 w 123825"/>
                <a:gd name="connsiteY3" fmla="*/ 209709 h 20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209709">
                  <a:moveTo>
                    <a:pt x="0" y="107235"/>
                  </a:moveTo>
                  <a:lnTo>
                    <a:pt x="61913" y="0"/>
                  </a:lnTo>
                  <a:lnTo>
                    <a:pt x="123825" y="107235"/>
                  </a:lnTo>
                  <a:lnTo>
                    <a:pt x="61913" y="209709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857C2E8C-98BA-420A-8787-39D8AE0859F8}"/>
                </a:ext>
              </a:extLst>
            </p:cNvPr>
            <p:cNvSpPr/>
            <p:nvPr/>
          </p:nvSpPr>
          <p:spPr>
            <a:xfrm>
              <a:off x="4124325" y="4893389"/>
              <a:ext cx="123825" cy="107235"/>
            </a:xfrm>
            <a:custGeom>
              <a:avLst/>
              <a:gdLst>
                <a:gd name="connsiteX0" fmla="*/ 0 w 123825"/>
                <a:gd name="connsiteY0" fmla="*/ 0 h 107235"/>
                <a:gd name="connsiteX1" fmla="*/ 61913 w 123825"/>
                <a:gd name="connsiteY1" fmla="*/ 107235 h 107235"/>
                <a:gd name="connsiteX2" fmla="*/ 123825 w 123825"/>
                <a:gd name="connsiteY2" fmla="*/ 0 h 10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07235">
                  <a:moveTo>
                    <a:pt x="0" y="0"/>
                  </a:moveTo>
                  <a:lnTo>
                    <a:pt x="61913" y="107235"/>
                  </a:lnTo>
                  <a:lnTo>
                    <a:pt x="123825" y="0"/>
                  </a:lnTo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288" name="Graphic 257">
            <a:extLst>
              <a:ext uri="{FF2B5EF4-FFF2-40B4-BE49-F238E27FC236}">
                <a16:creationId xmlns:a16="http://schemas.microsoft.com/office/drawing/2014/main" id="{B12282F5-6650-41EF-A182-B2C0B5470109}"/>
              </a:ext>
            </a:extLst>
          </p:cNvPr>
          <p:cNvGrpSpPr/>
          <p:nvPr/>
        </p:nvGrpSpPr>
        <p:grpSpPr>
          <a:xfrm>
            <a:off x="3431801" y="3124876"/>
            <a:ext cx="144411" cy="772043"/>
            <a:chOff x="4124325" y="3200400"/>
            <a:chExt cx="123825" cy="661987"/>
          </a:xfrm>
          <a:solidFill>
            <a:schemeClr val="accent1"/>
          </a:solidFill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CC35F0-0933-4B2E-A399-75CC27017205}"/>
                </a:ext>
              </a:extLst>
            </p:cNvPr>
            <p:cNvSpPr/>
            <p:nvPr/>
          </p:nvSpPr>
          <p:spPr>
            <a:xfrm>
              <a:off x="4186237" y="3205162"/>
              <a:ext cx="9525" cy="657225"/>
            </a:xfrm>
            <a:custGeom>
              <a:avLst/>
              <a:gdLst>
                <a:gd name="connsiteX0" fmla="*/ 0 w 9525"/>
                <a:gd name="connsiteY0" fmla="*/ 0 h 657225"/>
                <a:gd name="connsiteX1" fmla="*/ 0 w 9525"/>
                <a:gd name="connsiteY1" fmla="*/ 657225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57225">
                  <a:moveTo>
                    <a:pt x="0" y="0"/>
                  </a:moveTo>
                  <a:lnTo>
                    <a:pt x="0" y="657225"/>
                  </a:lnTo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B4F735BC-5495-418D-9D9F-8F0E1BD84CAC}"/>
                </a:ext>
              </a:extLst>
            </p:cNvPr>
            <p:cNvSpPr/>
            <p:nvPr/>
          </p:nvSpPr>
          <p:spPr>
            <a:xfrm>
              <a:off x="4124325" y="3200400"/>
              <a:ext cx="123825" cy="209709"/>
            </a:xfrm>
            <a:custGeom>
              <a:avLst/>
              <a:gdLst>
                <a:gd name="connsiteX0" fmla="*/ 0 w 123825"/>
                <a:gd name="connsiteY0" fmla="*/ 107235 h 209709"/>
                <a:gd name="connsiteX1" fmla="*/ 61913 w 123825"/>
                <a:gd name="connsiteY1" fmla="*/ 0 h 209709"/>
                <a:gd name="connsiteX2" fmla="*/ 123825 w 123825"/>
                <a:gd name="connsiteY2" fmla="*/ 107235 h 209709"/>
                <a:gd name="connsiteX3" fmla="*/ 61913 w 123825"/>
                <a:gd name="connsiteY3" fmla="*/ 209709 h 20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209709">
                  <a:moveTo>
                    <a:pt x="0" y="107235"/>
                  </a:moveTo>
                  <a:lnTo>
                    <a:pt x="61913" y="0"/>
                  </a:lnTo>
                  <a:lnTo>
                    <a:pt x="123825" y="107235"/>
                  </a:lnTo>
                  <a:lnTo>
                    <a:pt x="61913" y="2097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008197F6-60FE-4E90-9675-06A9EC6A551F}"/>
                </a:ext>
              </a:extLst>
            </p:cNvPr>
            <p:cNvSpPr/>
            <p:nvPr/>
          </p:nvSpPr>
          <p:spPr>
            <a:xfrm>
              <a:off x="4124325" y="3200400"/>
              <a:ext cx="123825" cy="209709"/>
            </a:xfrm>
            <a:custGeom>
              <a:avLst/>
              <a:gdLst>
                <a:gd name="connsiteX0" fmla="*/ 0 w 123825"/>
                <a:gd name="connsiteY0" fmla="*/ 107235 h 209709"/>
                <a:gd name="connsiteX1" fmla="*/ 61913 w 123825"/>
                <a:gd name="connsiteY1" fmla="*/ 0 h 209709"/>
                <a:gd name="connsiteX2" fmla="*/ 123825 w 123825"/>
                <a:gd name="connsiteY2" fmla="*/ 107235 h 209709"/>
                <a:gd name="connsiteX3" fmla="*/ 61913 w 123825"/>
                <a:gd name="connsiteY3" fmla="*/ 209709 h 20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209709">
                  <a:moveTo>
                    <a:pt x="0" y="107235"/>
                  </a:moveTo>
                  <a:lnTo>
                    <a:pt x="61913" y="0"/>
                  </a:lnTo>
                  <a:lnTo>
                    <a:pt x="123825" y="107235"/>
                  </a:lnTo>
                  <a:lnTo>
                    <a:pt x="61913" y="209709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3167614-6CE4-43B5-B005-322360B1F13B}"/>
                </a:ext>
              </a:extLst>
            </p:cNvPr>
            <p:cNvSpPr/>
            <p:nvPr/>
          </p:nvSpPr>
          <p:spPr>
            <a:xfrm>
              <a:off x="4124325" y="3750389"/>
              <a:ext cx="123825" cy="107235"/>
            </a:xfrm>
            <a:custGeom>
              <a:avLst/>
              <a:gdLst>
                <a:gd name="connsiteX0" fmla="*/ 0 w 123825"/>
                <a:gd name="connsiteY0" fmla="*/ 0 h 107235"/>
                <a:gd name="connsiteX1" fmla="*/ 61913 w 123825"/>
                <a:gd name="connsiteY1" fmla="*/ 107235 h 107235"/>
                <a:gd name="connsiteX2" fmla="*/ 123825 w 123825"/>
                <a:gd name="connsiteY2" fmla="*/ 0 h 10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07235">
                  <a:moveTo>
                    <a:pt x="0" y="0"/>
                  </a:moveTo>
                  <a:lnTo>
                    <a:pt x="61913" y="107235"/>
                  </a:lnTo>
                  <a:lnTo>
                    <a:pt x="123825" y="0"/>
                  </a:lnTo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293" name="Graphic 257">
            <a:extLst>
              <a:ext uri="{FF2B5EF4-FFF2-40B4-BE49-F238E27FC236}">
                <a16:creationId xmlns:a16="http://schemas.microsoft.com/office/drawing/2014/main" id="{B12282F5-6650-41EF-A182-B2C0B5470109}"/>
              </a:ext>
            </a:extLst>
          </p:cNvPr>
          <p:cNvGrpSpPr/>
          <p:nvPr/>
        </p:nvGrpSpPr>
        <p:grpSpPr>
          <a:xfrm>
            <a:off x="3431801" y="1791853"/>
            <a:ext cx="144411" cy="772043"/>
            <a:chOff x="4124325" y="2057400"/>
            <a:chExt cx="123825" cy="661987"/>
          </a:xfrm>
          <a:solidFill>
            <a:schemeClr val="accent1"/>
          </a:solidFill>
        </p:grpSpPr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AFE21C50-C1BE-4533-87F6-D6D535D10480}"/>
                </a:ext>
              </a:extLst>
            </p:cNvPr>
            <p:cNvSpPr/>
            <p:nvPr/>
          </p:nvSpPr>
          <p:spPr>
            <a:xfrm>
              <a:off x="4186237" y="2062162"/>
              <a:ext cx="9525" cy="657225"/>
            </a:xfrm>
            <a:custGeom>
              <a:avLst/>
              <a:gdLst>
                <a:gd name="connsiteX0" fmla="*/ 0 w 9525"/>
                <a:gd name="connsiteY0" fmla="*/ 0 h 657225"/>
                <a:gd name="connsiteX1" fmla="*/ 0 w 9525"/>
                <a:gd name="connsiteY1" fmla="*/ 657225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57225">
                  <a:moveTo>
                    <a:pt x="0" y="0"/>
                  </a:moveTo>
                  <a:lnTo>
                    <a:pt x="0" y="657225"/>
                  </a:lnTo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23BC885-E159-415D-8BC7-8DD7C2DABDF8}"/>
                </a:ext>
              </a:extLst>
            </p:cNvPr>
            <p:cNvSpPr/>
            <p:nvPr/>
          </p:nvSpPr>
          <p:spPr>
            <a:xfrm>
              <a:off x="4124325" y="2057400"/>
              <a:ext cx="123825" cy="209709"/>
            </a:xfrm>
            <a:custGeom>
              <a:avLst/>
              <a:gdLst>
                <a:gd name="connsiteX0" fmla="*/ 0 w 123825"/>
                <a:gd name="connsiteY0" fmla="*/ 107235 h 209709"/>
                <a:gd name="connsiteX1" fmla="*/ 61913 w 123825"/>
                <a:gd name="connsiteY1" fmla="*/ 0 h 209709"/>
                <a:gd name="connsiteX2" fmla="*/ 123825 w 123825"/>
                <a:gd name="connsiteY2" fmla="*/ 107235 h 209709"/>
                <a:gd name="connsiteX3" fmla="*/ 61913 w 123825"/>
                <a:gd name="connsiteY3" fmla="*/ 209709 h 20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209709">
                  <a:moveTo>
                    <a:pt x="0" y="107235"/>
                  </a:moveTo>
                  <a:lnTo>
                    <a:pt x="61913" y="0"/>
                  </a:lnTo>
                  <a:lnTo>
                    <a:pt x="123825" y="107235"/>
                  </a:lnTo>
                  <a:lnTo>
                    <a:pt x="61913" y="2097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8503B4FE-6646-4352-8E39-D1F5EBC21321}"/>
                </a:ext>
              </a:extLst>
            </p:cNvPr>
            <p:cNvSpPr/>
            <p:nvPr/>
          </p:nvSpPr>
          <p:spPr>
            <a:xfrm>
              <a:off x="4124325" y="2057400"/>
              <a:ext cx="123825" cy="209709"/>
            </a:xfrm>
            <a:custGeom>
              <a:avLst/>
              <a:gdLst>
                <a:gd name="connsiteX0" fmla="*/ 0 w 123825"/>
                <a:gd name="connsiteY0" fmla="*/ 107235 h 209709"/>
                <a:gd name="connsiteX1" fmla="*/ 61913 w 123825"/>
                <a:gd name="connsiteY1" fmla="*/ 0 h 209709"/>
                <a:gd name="connsiteX2" fmla="*/ 123825 w 123825"/>
                <a:gd name="connsiteY2" fmla="*/ 107235 h 209709"/>
                <a:gd name="connsiteX3" fmla="*/ 61913 w 123825"/>
                <a:gd name="connsiteY3" fmla="*/ 209709 h 20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209709">
                  <a:moveTo>
                    <a:pt x="0" y="107235"/>
                  </a:moveTo>
                  <a:lnTo>
                    <a:pt x="61913" y="0"/>
                  </a:lnTo>
                  <a:lnTo>
                    <a:pt x="123825" y="107235"/>
                  </a:lnTo>
                  <a:lnTo>
                    <a:pt x="61913" y="209709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3F0C9F93-FDA2-47DB-9346-FB5C1C4346CF}"/>
                </a:ext>
              </a:extLst>
            </p:cNvPr>
            <p:cNvSpPr/>
            <p:nvPr/>
          </p:nvSpPr>
          <p:spPr>
            <a:xfrm>
              <a:off x="4124325" y="2607389"/>
              <a:ext cx="123825" cy="107235"/>
            </a:xfrm>
            <a:custGeom>
              <a:avLst/>
              <a:gdLst>
                <a:gd name="connsiteX0" fmla="*/ 0 w 123825"/>
                <a:gd name="connsiteY0" fmla="*/ 0 h 107235"/>
                <a:gd name="connsiteX1" fmla="*/ 61913 w 123825"/>
                <a:gd name="connsiteY1" fmla="*/ 107235 h 107235"/>
                <a:gd name="connsiteX2" fmla="*/ 123825 w 123825"/>
                <a:gd name="connsiteY2" fmla="*/ 0 h 10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07235">
                  <a:moveTo>
                    <a:pt x="0" y="0"/>
                  </a:moveTo>
                  <a:lnTo>
                    <a:pt x="61913" y="107235"/>
                  </a:lnTo>
                  <a:lnTo>
                    <a:pt x="123825" y="0"/>
                  </a:lnTo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pic>
        <p:nvPicPr>
          <p:cNvPr id="298" name="Graphic 297">
            <a:extLst>
              <a:ext uri="{FF2B5EF4-FFF2-40B4-BE49-F238E27FC236}">
                <a16:creationId xmlns:a16="http://schemas.microsoft.com/office/drawing/2014/main" id="{4DDBBC3F-C1BE-4352-8FD8-2A61B6894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4826" y="1230872"/>
            <a:ext cx="2221705" cy="510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6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13</a:t>
            </a:fld>
            <a:endParaRPr lang="fr-CH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DFF7A13-0848-43DF-A7B7-E4EEA61AFA0B}"/>
              </a:ext>
            </a:extLst>
          </p:cNvPr>
          <p:cNvSpPr txBox="1">
            <a:spLocks/>
          </p:cNvSpPr>
          <p:nvPr/>
        </p:nvSpPr>
        <p:spPr>
          <a:xfrm>
            <a:off x="1371600" y="228614"/>
            <a:ext cx="9601200" cy="16236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0" kern="1200" baseline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n-GB" sz="3200" dirty="0"/>
              <a:t>Analysis:</a:t>
            </a:r>
            <a:br>
              <a:rPr lang="en-GB" sz="3600" b="1" dirty="0"/>
            </a:br>
            <a:r>
              <a:rPr lang="en-GB" sz="3600" dirty="0" err="1">
                <a:latin typeface="Arista 2.0 Alternate Light" panose="02000506000000020004" pitchFamily="2" charset="0"/>
              </a:rPr>
              <a:t>cloud.iO</a:t>
            </a:r>
            <a:r>
              <a:rPr lang="en-GB" sz="3600" dirty="0">
                <a:latin typeface="Arista 2.0 Alternate Light" panose="02000506000000020004" pitchFamily="2" charset="0"/>
              </a:rPr>
              <a:t> </a:t>
            </a:r>
            <a:r>
              <a:rPr lang="en-GB" sz="3600" dirty="0">
                <a:latin typeface="Gill Sans Std Light" panose="020B0302020104020203" pitchFamily="34" charset="0"/>
              </a:rPr>
              <a:t>v0.1: From Endpoint to Attribute</a:t>
            </a:r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C603D900-C0B3-4FA4-A174-78F62E3DF52F}"/>
              </a:ext>
            </a:extLst>
          </p:cNvPr>
          <p:cNvSpPr/>
          <p:nvPr/>
        </p:nvSpPr>
        <p:spPr>
          <a:xfrm>
            <a:off x="3503188" y="5230732"/>
            <a:ext cx="1538531" cy="760933"/>
          </a:xfrm>
          <a:custGeom>
            <a:avLst/>
            <a:gdLst>
              <a:gd name="connsiteX0" fmla="*/ 0 w 1319212"/>
              <a:gd name="connsiteY0" fmla="*/ 0 h 652462"/>
              <a:gd name="connsiteX1" fmla="*/ 1319213 w 1319212"/>
              <a:gd name="connsiteY1" fmla="*/ 0 h 652462"/>
              <a:gd name="connsiteX2" fmla="*/ 1319213 w 1319212"/>
              <a:gd name="connsiteY2" fmla="*/ 652463 h 652462"/>
              <a:gd name="connsiteX3" fmla="*/ 0 w 1319212"/>
              <a:gd name="connsiteY3" fmla="*/ 652463 h 65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212" h="652462">
                <a:moveTo>
                  <a:pt x="0" y="0"/>
                </a:moveTo>
                <a:lnTo>
                  <a:pt x="1319213" y="0"/>
                </a:lnTo>
                <a:lnTo>
                  <a:pt x="1319213" y="652463"/>
                </a:lnTo>
                <a:lnTo>
                  <a:pt x="0" y="65246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132" name="Graphic 299">
            <a:extLst>
              <a:ext uri="{FF2B5EF4-FFF2-40B4-BE49-F238E27FC236}">
                <a16:creationId xmlns:a16="http://schemas.microsoft.com/office/drawing/2014/main" id="{D2EF397E-76C2-473C-98FC-9AD8FA77FBE7}"/>
              </a:ext>
            </a:extLst>
          </p:cNvPr>
          <p:cNvGrpSpPr/>
          <p:nvPr/>
        </p:nvGrpSpPr>
        <p:grpSpPr>
          <a:xfrm>
            <a:off x="3503188" y="5230732"/>
            <a:ext cx="1538531" cy="760933"/>
            <a:chOff x="6148387" y="4814887"/>
            <a:chExt cx="1319212" cy="652462"/>
          </a:xfrm>
          <a:solidFill>
            <a:schemeClr val="accent1"/>
          </a:solidFill>
        </p:grpSpPr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99235B0-F1F0-4990-B540-10436A20FEEA}"/>
                </a:ext>
              </a:extLst>
            </p:cNvPr>
            <p:cNvSpPr/>
            <p:nvPr/>
          </p:nvSpPr>
          <p:spPr>
            <a:xfrm>
              <a:off x="6148387" y="4814887"/>
              <a:ext cx="1319212" cy="652462"/>
            </a:xfrm>
            <a:custGeom>
              <a:avLst/>
              <a:gdLst>
                <a:gd name="connsiteX0" fmla="*/ 0 w 1319212"/>
                <a:gd name="connsiteY0" fmla="*/ 0 h 652462"/>
                <a:gd name="connsiteX1" fmla="*/ 1319213 w 1319212"/>
                <a:gd name="connsiteY1" fmla="*/ 0 h 652462"/>
                <a:gd name="connsiteX2" fmla="*/ 1319213 w 1319212"/>
                <a:gd name="connsiteY2" fmla="*/ 652463 h 652462"/>
                <a:gd name="connsiteX3" fmla="*/ 0 w 1319212"/>
                <a:gd name="connsiteY3" fmla="*/ 652463 h 65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9212" h="652462">
                  <a:moveTo>
                    <a:pt x="0" y="0"/>
                  </a:moveTo>
                  <a:lnTo>
                    <a:pt x="1319213" y="0"/>
                  </a:lnTo>
                  <a:lnTo>
                    <a:pt x="1319213" y="652463"/>
                  </a:lnTo>
                  <a:lnTo>
                    <a:pt x="0" y="652463"/>
                  </a:lnTo>
                  <a:close/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9A83947-B5F4-4E2A-9AC8-66B7A08CC56D}"/>
                </a:ext>
              </a:extLst>
            </p:cNvPr>
            <p:cNvSpPr/>
            <p:nvPr/>
          </p:nvSpPr>
          <p:spPr>
            <a:xfrm>
              <a:off x="6153150" y="5190529"/>
              <a:ext cx="1314450" cy="9525"/>
            </a:xfrm>
            <a:custGeom>
              <a:avLst/>
              <a:gdLst>
                <a:gd name="connsiteX0" fmla="*/ 0 w 1314450"/>
                <a:gd name="connsiteY0" fmla="*/ 0 h 9525"/>
                <a:gd name="connsiteX1" fmla="*/ 1314450 w 13144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14450" h="9525">
                  <a:moveTo>
                    <a:pt x="0" y="0"/>
                  </a:moveTo>
                  <a:lnTo>
                    <a:pt x="1314450" y="0"/>
                  </a:lnTo>
                </a:path>
              </a:pathLst>
            </a:custGeom>
            <a:noFill/>
            <a:ln w="9525" cap="flat">
              <a:solidFill>
                <a:srgbClr val="DD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4350E084-2107-421D-8988-C1D7105F206E}"/>
              </a:ext>
            </a:extLst>
          </p:cNvPr>
          <p:cNvSpPr/>
          <p:nvPr/>
        </p:nvSpPr>
        <p:spPr>
          <a:xfrm>
            <a:off x="1836909" y="5230732"/>
            <a:ext cx="1538531" cy="760933"/>
          </a:xfrm>
          <a:custGeom>
            <a:avLst/>
            <a:gdLst>
              <a:gd name="connsiteX0" fmla="*/ 0 w 1319212"/>
              <a:gd name="connsiteY0" fmla="*/ 0 h 652462"/>
              <a:gd name="connsiteX1" fmla="*/ 1319213 w 1319212"/>
              <a:gd name="connsiteY1" fmla="*/ 0 h 652462"/>
              <a:gd name="connsiteX2" fmla="*/ 1319213 w 1319212"/>
              <a:gd name="connsiteY2" fmla="*/ 652463 h 652462"/>
              <a:gd name="connsiteX3" fmla="*/ 0 w 1319212"/>
              <a:gd name="connsiteY3" fmla="*/ 652463 h 652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212" h="652462">
                <a:moveTo>
                  <a:pt x="0" y="0"/>
                </a:moveTo>
                <a:lnTo>
                  <a:pt x="1319213" y="0"/>
                </a:lnTo>
                <a:lnTo>
                  <a:pt x="1319213" y="652463"/>
                </a:lnTo>
                <a:lnTo>
                  <a:pt x="0" y="65246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134" name="Graphic 299">
            <a:extLst>
              <a:ext uri="{FF2B5EF4-FFF2-40B4-BE49-F238E27FC236}">
                <a16:creationId xmlns:a16="http://schemas.microsoft.com/office/drawing/2014/main" id="{04D7FA81-1C72-480F-8DC1-4F1DCC3A115A}"/>
              </a:ext>
            </a:extLst>
          </p:cNvPr>
          <p:cNvGrpSpPr/>
          <p:nvPr/>
        </p:nvGrpSpPr>
        <p:grpSpPr>
          <a:xfrm>
            <a:off x="1836909" y="5230732"/>
            <a:ext cx="1538531" cy="760933"/>
            <a:chOff x="4719637" y="4814887"/>
            <a:chExt cx="1319212" cy="652462"/>
          </a:xfrm>
          <a:solidFill>
            <a:schemeClr val="accent1"/>
          </a:solidFill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8AE65EC7-848B-4C57-952D-5F481B11276B}"/>
                </a:ext>
              </a:extLst>
            </p:cNvPr>
            <p:cNvSpPr/>
            <p:nvPr/>
          </p:nvSpPr>
          <p:spPr>
            <a:xfrm>
              <a:off x="4719637" y="4814887"/>
              <a:ext cx="1319212" cy="652462"/>
            </a:xfrm>
            <a:custGeom>
              <a:avLst/>
              <a:gdLst>
                <a:gd name="connsiteX0" fmla="*/ 0 w 1319212"/>
                <a:gd name="connsiteY0" fmla="*/ 0 h 652462"/>
                <a:gd name="connsiteX1" fmla="*/ 1319213 w 1319212"/>
                <a:gd name="connsiteY1" fmla="*/ 0 h 652462"/>
                <a:gd name="connsiteX2" fmla="*/ 1319213 w 1319212"/>
                <a:gd name="connsiteY2" fmla="*/ 652463 h 652462"/>
                <a:gd name="connsiteX3" fmla="*/ 0 w 1319212"/>
                <a:gd name="connsiteY3" fmla="*/ 652463 h 65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9212" h="652462">
                  <a:moveTo>
                    <a:pt x="0" y="0"/>
                  </a:moveTo>
                  <a:lnTo>
                    <a:pt x="1319213" y="0"/>
                  </a:lnTo>
                  <a:lnTo>
                    <a:pt x="1319213" y="652463"/>
                  </a:lnTo>
                  <a:lnTo>
                    <a:pt x="0" y="652463"/>
                  </a:lnTo>
                  <a:close/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0135076-3627-4FAE-B667-07897F223F67}"/>
                </a:ext>
              </a:extLst>
            </p:cNvPr>
            <p:cNvSpPr/>
            <p:nvPr/>
          </p:nvSpPr>
          <p:spPr>
            <a:xfrm>
              <a:off x="4724400" y="5190529"/>
              <a:ext cx="1314450" cy="9525"/>
            </a:xfrm>
            <a:custGeom>
              <a:avLst/>
              <a:gdLst>
                <a:gd name="connsiteX0" fmla="*/ 0 w 1314450"/>
                <a:gd name="connsiteY0" fmla="*/ 0 h 9525"/>
                <a:gd name="connsiteX1" fmla="*/ 1314450 w 13144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14450" h="9525">
                  <a:moveTo>
                    <a:pt x="0" y="0"/>
                  </a:moveTo>
                  <a:lnTo>
                    <a:pt x="1314450" y="0"/>
                  </a:lnTo>
                </a:path>
              </a:pathLst>
            </a:custGeom>
            <a:noFill/>
            <a:ln w="9525" cap="flat">
              <a:solidFill>
                <a:srgbClr val="DD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CD4F317C-8ECA-46B6-B051-5E03B3F43D70}"/>
              </a:ext>
            </a:extLst>
          </p:cNvPr>
          <p:cNvSpPr/>
          <p:nvPr/>
        </p:nvSpPr>
        <p:spPr>
          <a:xfrm>
            <a:off x="2725592" y="3897709"/>
            <a:ext cx="1538531" cy="538763"/>
          </a:xfrm>
          <a:custGeom>
            <a:avLst/>
            <a:gdLst>
              <a:gd name="connsiteX0" fmla="*/ 0 w 1319212"/>
              <a:gd name="connsiteY0" fmla="*/ 0 h 461962"/>
              <a:gd name="connsiteX1" fmla="*/ 1319213 w 1319212"/>
              <a:gd name="connsiteY1" fmla="*/ 0 h 461962"/>
              <a:gd name="connsiteX2" fmla="*/ 1319213 w 1319212"/>
              <a:gd name="connsiteY2" fmla="*/ 461963 h 461962"/>
              <a:gd name="connsiteX3" fmla="*/ 0 w 1319212"/>
              <a:gd name="connsiteY3" fmla="*/ 461963 h 4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9212" h="461962">
                <a:moveTo>
                  <a:pt x="0" y="0"/>
                </a:moveTo>
                <a:lnTo>
                  <a:pt x="1319213" y="0"/>
                </a:lnTo>
                <a:lnTo>
                  <a:pt x="1319213" y="461963"/>
                </a:lnTo>
                <a:lnTo>
                  <a:pt x="0" y="46196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136" name="Graphic 299">
            <a:extLst>
              <a:ext uri="{FF2B5EF4-FFF2-40B4-BE49-F238E27FC236}">
                <a16:creationId xmlns:a16="http://schemas.microsoft.com/office/drawing/2014/main" id="{E8754966-4FB4-4155-A136-44697F2E9C03}"/>
              </a:ext>
            </a:extLst>
          </p:cNvPr>
          <p:cNvGrpSpPr/>
          <p:nvPr/>
        </p:nvGrpSpPr>
        <p:grpSpPr>
          <a:xfrm>
            <a:off x="2725592" y="3897709"/>
            <a:ext cx="1538531" cy="538763"/>
            <a:chOff x="5481637" y="3671887"/>
            <a:chExt cx="1319212" cy="461962"/>
          </a:xfrm>
          <a:solidFill>
            <a:schemeClr val="accent1"/>
          </a:solidFill>
        </p:grpSpPr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EABF549-FEA0-4B35-9DA0-5DDB5A053C37}"/>
                </a:ext>
              </a:extLst>
            </p:cNvPr>
            <p:cNvSpPr/>
            <p:nvPr/>
          </p:nvSpPr>
          <p:spPr>
            <a:xfrm>
              <a:off x="5481637" y="3671887"/>
              <a:ext cx="1319212" cy="461962"/>
            </a:xfrm>
            <a:custGeom>
              <a:avLst/>
              <a:gdLst>
                <a:gd name="connsiteX0" fmla="*/ 0 w 1319212"/>
                <a:gd name="connsiteY0" fmla="*/ 0 h 461962"/>
                <a:gd name="connsiteX1" fmla="*/ 1319213 w 1319212"/>
                <a:gd name="connsiteY1" fmla="*/ 0 h 461962"/>
                <a:gd name="connsiteX2" fmla="*/ 1319213 w 1319212"/>
                <a:gd name="connsiteY2" fmla="*/ 461963 h 461962"/>
                <a:gd name="connsiteX3" fmla="*/ 0 w 1319212"/>
                <a:gd name="connsiteY3" fmla="*/ 461963 h 461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9212" h="461962">
                  <a:moveTo>
                    <a:pt x="0" y="0"/>
                  </a:moveTo>
                  <a:lnTo>
                    <a:pt x="1319213" y="0"/>
                  </a:lnTo>
                  <a:lnTo>
                    <a:pt x="1319213" y="461963"/>
                  </a:lnTo>
                  <a:lnTo>
                    <a:pt x="0" y="461963"/>
                  </a:lnTo>
                  <a:close/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0727DDB-59E6-464C-A974-298FC4A42856}"/>
                </a:ext>
              </a:extLst>
            </p:cNvPr>
            <p:cNvSpPr/>
            <p:nvPr/>
          </p:nvSpPr>
          <p:spPr>
            <a:xfrm>
              <a:off x="5486400" y="3895427"/>
              <a:ext cx="1314450" cy="9525"/>
            </a:xfrm>
            <a:custGeom>
              <a:avLst/>
              <a:gdLst>
                <a:gd name="connsiteX0" fmla="*/ 0 w 1314450"/>
                <a:gd name="connsiteY0" fmla="*/ 0 h 9525"/>
                <a:gd name="connsiteX1" fmla="*/ 1314450 w 13144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14450" h="9525">
                  <a:moveTo>
                    <a:pt x="0" y="0"/>
                  </a:moveTo>
                  <a:lnTo>
                    <a:pt x="1314450" y="0"/>
                  </a:lnTo>
                </a:path>
              </a:pathLst>
            </a:custGeom>
            <a:noFill/>
            <a:ln w="9525" cap="flat">
              <a:solidFill>
                <a:srgbClr val="DD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911EA23-04C7-4E36-A332-05A630C22A42}"/>
              </a:ext>
            </a:extLst>
          </p:cNvPr>
          <p:cNvSpPr/>
          <p:nvPr/>
        </p:nvSpPr>
        <p:spPr>
          <a:xfrm>
            <a:off x="2836667" y="2564685"/>
            <a:ext cx="1316360" cy="538763"/>
          </a:xfrm>
          <a:custGeom>
            <a:avLst/>
            <a:gdLst>
              <a:gd name="connsiteX0" fmla="*/ 0 w 1128712"/>
              <a:gd name="connsiteY0" fmla="*/ 0 h 461962"/>
              <a:gd name="connsiteX1" fmla="*/ 1128713 w 1128712"/>
              <a:gd name="connsiteY1" fmla="*/ 0 h 461962"/>
              <a:gd name="connsiteX2" fmla="*/ 1128713 w 1128712"/>
              <a:gd name="connsiteY2" fmla="*/ 461963 h 461962"/>
              <a:gd name="connsiteX3" fmla="*/ 0 w 1128712"/>
              <a:gd name="connsiteY3" fmla="*/ 461963 h 4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712" h="461962">
                <a:moveTo>
                  <a:pt x="0" y="0"/>
                </a:moveTo>
                <a:lnTo>
                  <a:pt x="1128713" y="0"/>
                </a:lnTo>
                <a:lnTo>
                  <a:pt x="1128713" y="461963"/>
                </a:lnTo>
                <a:lnTo>
                  <a:pt x="0" y="46196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138" name="Graphic 299">
            <a:extLst>
              <a:ext uri="{FF2B5EF4-FFF2-40B4-BE49-F238E27FC236}">
                <a16:creationId xmlns:a16="http://schemas.microsoft.com/office/drawing/2014/main" id="{F36E43A2-5618-492C-A726-B7AF5C9F8DF5}"/>
              </a:ext>
            </a:extLst>
          </p:cNvPr>
          <p:cNvGrpSpPr/>
          <p:nvPr/>
        </p:nvGrpSpPr>
        <p:grpSpPr>
          <a:xfrm>
            <a:off x="2836667" y="2564685"/>
            <a:ext cx="1316360" cy="538763"/>
            <a:chOff x="5576887" y="2528887"/>
            <a:chExt cx="1128712" cy="461962"/>
          </a:xfrm>
          <a:solidFill>
            <a:schemeClr val="accent1"/>
          </a:solidFill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6AB3D94-0DDA-44BB-9DCC-6A1283BEB5F4}"/>
                </a:ext>
              </a:extLst>
            </p:cNvPr>
            <p:cNvSpPr/>
            <p:nvPr/>
          </p:nvSpPr>
          <p:spPr>
            <a:xfrm>
              <a:off x="5576887" y="2528887"/>
              <a:ext cx="1128712" cy="461962"/>
            </a:xfrm>
            <a:custGeom>
              <a:avLst/>
              <a:gdLst>
                <a:gd name="connsiteX0" fmla="*/ 0 w 1128712"/>
                <a:gd name="connsiteY0" fmla="*/ 0 h 461962"/>
                <a:gd name="connsiteX1" fmla="*/ 1128713 w 1128712"/>
                <a:gd name="connsiteY1" fmla="*/ 0 h 461962"/>
                <a:gd name="connsiteX2" fmla="*/ 1128713 w 1128712"/>
                <a:gd name="connsiteY2" fmla="*/ 461963 h 461962"/>
                <a:gd name="connsiteX3" fmla="*/ 0 w 1128712"/>
                <a:gd name="connsiteY3" fmla="*/ 461963 h 461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712" h="461962">
                  <a:moveTo>
                    <a:pt x="0" y="0"/>
                  </a:moveTo>
                  <a:lnTo>
                    <a:pt x="1128713" y="0"/>
                  </a:lnTo>
                  <a:lnTo>
                    <a:pt x="1128713" y="461963"/>
                  </a:lnTo>
                  <a:lnTo>
                    <a:pt x="0" y="461963"/>
                  </a:lnTo>
                  <a:close/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63472E7-E969-493C-AA13-5BF147B3D852}"/>
                </a:ext>
              </a:extLst>
            </p:cNvPr>
            <p:cNvSpPr/>
            <p:nvPr/>
          </p:nvSpPr>
          <p:spPr>
            <a:xfrm>
              <a:off x="5581650" y="2752427"/>
              <a:ext cx="1123950" cy="9525"/>
            </a:xfrm>
            <a:custGeom>
              <a:avLst/>
              <a:gdLst>
                <a:gd name="connsiteX0" fmla="*/ 0 w 1123950"/>
                <a:gd name="connsiteY0" fmla="*/ 0 h 9525"/>
                <a:gd name="connsiteX1" fmla="*/ 1123950 w 11239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3950" h="9525">
                  <a:moveTo>
                    <a:pt x="0" y="0"/>
                  </a:moveTo>
                  <a:lnTo>
                    <a:pt x="1123950" y="0"/>
                  </a:lnTo>
                </a:path>
              </a:pathLst>
            </a:custGeom>
            <a:noFill/>
            <a:ln w="9525" cap="flat">
              <a:solidFill>
                <a:srgbClr val="DD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6A0646D-30AC-4FF8-B189-BD9C5AE1C244}"/>
              </a:ext>
            </a:extLst>
          </p:cNvPr>
          <p:cNvSpPr/>
          <p:nvPr/>
        </p:nvSpPr>
        <p:spPr>
          <a:xfrm>
            <a:off x="2947763" y="1231664"/>
            <a:ext cx="1094189" cy="538763"/>
          </a:xfrm>
          <a:custGeom>
            <a:avLst/>
            <a:gdLst>
              <a:gd name="connsiteX0" fmla="*/ 0 w 938212"/>
              <a:gd name="connsiteY0" fmla="*/ 0 h 461962"/>
              <a:gd name="connsiteX1" fmla="*/ 938213 w 938212"/>
              <a:gd name="connsiteY1" fmla="*/ 0 h 461962"/>
              <a:gd name="connsiteX2" fmla="*/ 938213 w 938212"/>
              <a:gd name="connsiteY2" fmla="*/ 461963 h 461962"/>
              <a:gd name="connsiteX3" fmla="*/ 0 w 938212"/>
              <a:gd name="connsiteY3" fmla="*/ 461963 h 46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212" h="461962">
                <a:moveTo>
                  <a:pt x="0" y="0"/>
                </a:moveTo>
                <a:lnTo>
                  <a:pt x="938213" y="0"/>
                </a:lnTo>
                <a:lnTo>
                  <a:pt x="938213" y="461963"/>
                </a:lnTo>
                <a:lnTo>
                  <a:pt x="0" y="46196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140" name="Graphic 299">
            <a:extLst>
              <a:ext uri="{FF2B5EF4-FFF2-40B4-BE49-F238E27FC236}">
                <a16:creationId xmlns:a16="http://schemas.microsoft.com/office/drawing/2014/main" id="{F714D549-C0A8-4A27-B094-419815A4477D}"/>
              </a:ext>
            </a:extLst>
          </p:cNvPr>
          <p:cNvGrpSpPr/>
          <p:nvPr/>
        </p:nvGrpSpPr>
        <p:grpSpPr>
          <a:xfrm>
            <a:off x="2947763" y="1231664"/>
            <a:ext cx="1094189" cy="538763"/>
            <a:chOff x="5672137" y="1385887"/>
            <a:chExt cx="938212" cy="461962"/>
          </a:xfrm>
          <a:solidFill>
            <a:schemeClr val="accent1"/>
          </a:solidFill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635D8E0-38C1-406C-9F83-5CCF4FEF0F33}"/>
                </a:ext>
              </a:extLst>
            </p:cNvPr>
            <p:cNvSpPr/>
            <p:nvPr/>
          </p:nvSpPr>
          <p:spPr>
            <a:xfrm>
              <a:off x="5672137" y="1385887"/>
              <a:ext cx="938212" cy="461962"/>
            </a:xfrm>
            <a:custGeom>
              <a:avLst/>
              <a:gdLst>
                <a:gd name="connsiteX0" fmla="*/ 0 w 938212"/>
                <a:gd name="connsiteY0" fmla="*/ 0 h 461962"/>
                <a:gd name="connsiteX1" fmla="*/ 938213 w 938212"/>
                <a:gd name="connsiteY1" fmla="*/ 0 h 461962"/>
                <a:gd name="connsiteX2" fmla="*/ 938213 w 938212"/>
                <a:gd name="connsiteY2" fmla="*/ 461963 h 461962"/>
                <a:gd name="connsiteX3" fmla="*/ 0 w 938212"/>
                <a:gd name="connsiteY3" fmla="*/ 461963 h 461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8212" h="461962">
                  <a:moveTo>
                    <a:pt x="0" y="0"/>
                  </a:moveTo>
                  <a:lnTo>
                    <a:pt x="938213" y="0"/>
                  </a:lnTo>
                  <a:lnTo>
                    <a:pt x="938213" y="461963"/>
                  </a:lnTo>
                  <a:lnTo>
                    <a:pt x="0" y="461963"/>
                  </a:lnTo>
                  <a:close/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F0C1048-4D7C-4298-B266-9021F307A6BA}"/>
                </a:ext>
              </a:extLst>
            </p:cNvPr>
            <p:cNvSpPr/>
            <p:nvPr/>
          </p:nvSpPr>
          <p:spPr>
            <a:xfrm>
              <a:off x="5676900" y="1609427"/>
              <a:ext cx="933450" cy="9525"/>
            </a:xfrm>
            <a:custGeom>
              <a:avLst/>
              <a:gdLst>
                <a:gd name="connsiteX0" fmla="*/ 0 w 933450"/>
                <a:gd name="connsiteY0" fmla="*/ 0 h 9525"/>
                <a:gd name="connsiteX1" fmla="*/ 933450 w 9334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3450" h="9525">
                  <a:moveTo>
                    <a:pt x="0" y="0"/>
                  </a:moveTo>
                  <a:lnTo>
                    <a:pt x="933450" y="0"/>
                  </a:lnTo>
                </a:path>
              </a:pathLst>
            </a:custGeom>
            <a:noFill/>
            <a:ln w="9525" cap="flat">
              <a:solidFill>
                <a:srgbClr val="DD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41" name="Graphic 299">
            <a:extLst>
              <a:ext uri="{FF2B5EF4-FFF2-40B4-BE49-F238E27FC236}">
                <a16:creationId xmlns:a16="http://schemas.microsoft.com/office/drawing/2014/main" id="{C23C0779-7BEF-4216-95EE-CA87C9D8D35A}"/>
              </a:ext>
            </a:extLst>
          </p:cNvPr>
          <p:cNvGrpSpPr/>
          <p:nvPr/>
        </p:nvGrpSpPr>
        <p:grpSpPr>
          <a:xfrm>
            <a:off x="3728590" y="4457647"/>
            <a:ext cx="552199" cy="773076"/>
            <a:chOff x="6341655" y="4152013"/>
            <a:chExt cx="473482" cy="662874"/>
          </a:xfrm>
          <a:solidFill>
            <a:schemeClr val="accent1"/>
          </a:solidFill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5E03A80-390C-4D10-BCEB-4F5E2004B1A2}"/>
                </a:ext>
              </a:extLst>
            </p:cNvPr>
            <p:cNvSpPr/>
            <p:nvPr/>
          </p:nvSpPr>
          <p:spPr>
            <a:xfrm>
              <a:off x="6344423" y="4155887"/>
              <a:ext cx="470714" cy="658999"/>
            </a:xfrm>
            <a:custGeom>
              <a:avLst/>
              <a:gdLst>
                <a:gd name="connsiteX0" fmla="*/ 0 w 470714"/>
                <a:gd name="connsiteY0" fmla="*/ 0 h 658999"/>
                <a:gd name="connsiteX1" fmla="*/ 470714 w 470714"/>
                <a:gd name="connsiteY1" fmla="*/ 659000 h 65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0714" h="658999">
                  <a:moveTo>
                    <a:pt x="0" y="0"/>
                  </a:moveTo>
                  <a:lnTo>
                    <a:pt x="470714" y="659000"/>
                  </a:lnTo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00585D1-BEDD-4434-995E-24BD287BF5A6}"/>
                </a:ext>
              </a:extLst>
            </p:cNvPr>
            <p:cNvSpPr/>
            <p:nvPr/>
          </p:nvSpPr>
          <p:spPr>
            <a:xfrm>
              <a:off x="6341655" y="4152013"/>
              <a:ext cx="121890" cy="170647"/>
            </a:xfrm>
            <a:custGeom>
              <a:avLst/>
              <a:gdLst>
                <a:gd name="connsiteX0" fmla="*/ 11949 w 121890"/>
                <a:gd name="connsiteY0" fmla="*/ 123247 h 170647"/>
                <a:gd name="connsiteX1" fmla="*/ 0 w 121890"/>
                <a:gd name="connsiteY1" fmla="*/ 0 h 170647"/>
                <a:gd name="connsiteX2" fmla="*/ 112710 w 121890"/>
                <a:gd name="connsiteY2" fmla="*/ 51275 h 170647"/>
                <a:gd name="connsiteX3" fmla="*/ 121890 w 121890"/>
                <a:gd name="connsiteY3" fmla="*/ 170647 h 17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90" h="170647">
                  <a:moveTo>
                    <a:pt x="11949" y="123247"/>
                  </a:moveTo>
                  <a:lnTo>
                    <a:pt x="0" y="0"/>
                  </a:lnTo>
                  <a:lnTo>
                    <a:pt x="112710" y="51275"/>
                  </a:lnTo>
                  <a:lnTo>
                    <a:pt x="121890" y="1706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8F67C4A-6D75-45F8-997C-A16E0722212A}"/>
                </a:ext>
              </a:extLst>
            </p:cNvPr>
            <p:cNvSpPr/>
            <p:nvPr/>
          </p:nvSpPr>
          <p:spPr>
            <a:xfrm>
              <a:off x="6341655" y="4152013"/>
              <a:ext cx="121890" cy="170647"/>
            </a:xfrm>
            <a:custGeom>
              <a:avLst/>
              <a:gdLst>
                <a:gd name="connsiteX0" fmla="*/ 11949 w 121890"/>
                <a:gd name="connsiteY0" fmla="*/ 123247 h 170647"/>
                <a:gd name="connsiteX1" fmla="*/ 0 w 121890"/>
                <a:gd name="connsiteY1" fmla="*/ 0 h 170647"/>
                <a:gd name="connsiteX2" fmla="*/ 112710 w 121890"/>
                <a:gd name="connsiteY2" fmla="*/ 51275 h 170647"/>
                <a:gd name="connsiteX3" fmla="*/ 121890 w 121890"/>
                <a:gd name="connsiteY3" fmla="*/ 170647 h 17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90" h="170647">
                  <a:moveTo>
                    <a:pt x="11949" y="123247"/>
                  </a:moveTo>
                  <a:lnTo>
                    <a:pt x="0" y="0"/>
                  </a:lnTo>
                  <a:lnTo>
                    <a:pt x="112710" y="51275"/>
                  </a:lnTo>
                  <a:lnTo>
                    <a:pt x="121890" y="170647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7D3102A-A20E-42B6-BCC5-40F8CACB24AE}"/>
                </a:ext>
              </a:extLst>
            </p:cNvPr>
            <p:cNvSpPr/>
            <p:nvPr/>
          </p:nvSpPr>
          <p:spPr>
            <a:xfrm>
              <a:off x="6699659" y="4687764"/>
              <a:ext cx="112710" cy="123246"/>
            </a:xfrm>
            <a:custGeom>
              <a:avLst/>
              <a:gdLst>
                <a:gd name="connsiteX0" fmla="*/ 0 w 112710"/>
                <a:gd name="connsiteY0" fmla="*/ 71972 h 123246"/>
                <a:gd name="connsiteX1" fmla="*/ 112710 w 112710"/>
                <a:gd name="connsiteY1" fmla="*/ 123247 h 123246"/>
                <a:gd name="connsiteX2" fmla="*/ 100761 w 112710"/>
                <a:gd name="connsiteY2" fmla="*/ 0 h 12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710" h="123246">
                  <a:moveTo>
                    <a:pt x="0" y="71972"/>
                  </a:moveTo>
                  <a:lnTo>
                    <a:pt x="112710" y="123247"/>
                  </a:lnTo>
                  <a:lnTo>
                    <a:pt x="100761" y="0"/>
                  </a:lnTo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42" name="Graphic 299">
            <a:extLst>
              <a:ext uri="{FF2B5EF4-FFF2-40B4-BE49-F238E27FC236}">
                <a16:creationId xmlns:a16="http://schemas.microsoft.com/office/drawing/2014/main" id="{35D94743-8023-4422-A097-9CD99B0D0569}"/>
              </a:ext>
            </a:extLst>
          </p:cNvPr>
          <p:cNvGrpSpPr/>
          <p:nvPr/>
        </p:nvGrpSpPr>
        <p:grpSpPr>
          <a:xfrm>
            <a:off x="2614507" y="4457647"/>
            <a:ext cx="552199" cy="773076"/>
            <a:chOff x="5386387" y="4152013"/>
            <a:chExt cx="473482" cy="662874"/>
          </a:xfrm>
          <a:solidFill>
            <a:schemeClr val="accent1"/>
          </a:solidFill>
        </p:grpSpPr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835DE2B-C8E4-4B66-9B78-3F31A406E4B2}"/>
                </a:ext>
              </a:extLst>
            </p:cNvPr>
            <p:cNvSpPr/>
            <p:nvPr/>
          </p:nvSpPr>
          <p:spPr>
            <a:xfrm>
              <a:off x="5386387" y="4155887"/>
              <a:ext cx="470714" cy="658999"/>
            </a:xfrm>
            <a:custGeom>
              <a:avLst/>
              <a:gdLst>
                <a:gd name="connsiteX0" fmla="*/ 470714 w 470714"/>
                <a:gd name="connsiteY0" fmla="*/ 0 h 658999"/>
                <a:gd name="connsiteX1" fmla="*/ 0 w 470714"/>
                <a:gd name="connsiteY1" fmla="*/ 659000 h 65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0714" h="658999">
                  <a:moveTo>
                    <a:pt x="470714" y="0"/>
                  </a:moveTo>
                  <a:lnTo>
                    <a:pt x="0" y="659000"/>
                  </a:lnTo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2FDC125-BAFB-46C2-B635-A12391AE554B}"/>
                </a:ext>
              </a:extLst>
            </p:cNvPr>
            <p:cNvSpPr/>
            <p:nvPr/>
          </p:nvSpPr>
          <p:spPr>
            <a:xfrm>
              <a:off x="5737979" y="4152013"/>
              <a:ext cx="121890" cy="170647"/>
            </a:xfrm>
            <a:custGeom>
              <a:avLst/>
              <a:gdLst>
                <a:gd name="connsiteX0" fmla="*/ 9180 w 121890"/>
                <a:gd name="connsiteY0" fmla="*/ 51275 h 170647"/>
                <a:gd name="connsiteX1" fmla="*/ 121890 w 121890"/>
                <a:gd name="connsiteY1" fmla="*/ 0 h 170647"/>
                <a:gd name="connsiteX2" fmla="*/ 109941 w 121890"/>
                <a:gd name="connsiteY2" fmla="*/ 123247 h 170647"/>
                <a:gd name="connsiteX3" fmla="*/ 0 w 121890"/>
                <a:gd name="connsiteY3" fmla="*/ 170647 h 17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90" h="170647">
                  <a:moveTo>
                    <a:pt x="9180" y="51275"/>
                  </a:moveTo>
                  <a:lnTo>
                    <a:pt x="121890" y="0"/>
                  </a:lnTo>
                  <a:lnTo>
                    <a:pt x="109941" y="123247"/>
                  </a:lnTo>
                  <a:lnTo>
                    <a:pt x="0" y="17064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33E8DF2-A7F4-4A8B-A916-FB793067A511}"/>
                </a:ext>
              </a:extLst>
            </p:cNvPr>
            <p:cNvSpPr/>
            <p:nvPr/>
          </p:nvSpPr>
          <p:spPr>
            <a:xfrm>
              <a:off x="5737979" y="4152013"/>
              <a:ext cx="121890" cy="170647"/>
            </a:xfrm>
            <a:custGeom>
              <a:avLst/>
              <a:gdLst>
                <a:gd name="connsiteX0" fmla="*/ 9180 w 121890"/>
                <a:gd name="connsiteY0" fmla="*/ 51275 h 170647"/>
                <a:gd name="connsiteX1" fmla="*/ 121890 w 121890"/>
                <a:gd name="connsiteY1" fmla="*/ 0 h 170647"/>
                <a:gd name="connsiteX2" fmla="*/ 109941 w 121890"/>
                <a:gd name="connsiteY2" fmla="*/ 123247 h 170647"/>
                <a:gd name="connsiteX3" fmla="*/ 0 w 121890"/>
                <a:gd name="connsiteY3" fmla="*/ 170647 h 17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90" h="170647">
                  <a:moveTo>
                    <a:pt x="9180" y="51275"/>
                  </a:moveTo>
                  <a:lnTo>
                    <a:pt x="121890" y="0"/>
                  </a:lnTo>
                  <a:lnTo>
                    <a:pt x="109941" y="123247"/>
                  </a:lnTo>
                  <a:lnTo>
                    <a:pt x="0" y="170647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D9E5B0A-3B0A-403F-8D53-32F5C100E43F}"/>
                </a:ext>
              </a:extLst>
            </p:cNvPr>
            <p:cNvSpPr/>
            <p:nvPr/>
          </p:nvSpPr>
          <p:spPr>
            <a:xfrm>
              <a:off x="5389155" y="4687764"/>
              <a:ext cx="112710" cy="123246"/>
            </a:xfrm>
            <a:custGeom>
              <a:avLst/>
              <a:gdLst>
                <a:gd name="connsiteX0" fmla="*/ 11949 w 112710"/>
                <a:gd name="connsiteY0" fmla="*/ 0 h 123246"/>
                <a:gd name="connsiteX1" fmla="*/ 0 w 112710"/>
                <a:gd name="connsiteY1" fmla="*/ 123247 h 123246"/>
                <a:gd name="connsiteX2" fmla="*/ 112710 w 112710"/>
                <a:gd name="connsiteY2" fmla="*/ 71972 h 12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710" h="123246">
                  <a:moveTo>
                    <a:pt x="11949" y="0"/>
                  </a:moveTo>
                  <a:lnTo>
                    <a:pt x="0" y="123247"/>
                  </a:lnTo>
                  <a:lnTo>
                    <a:pt x="112710" y="71972"/>
                  </a:lnTo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43" name="Graphic 299">
            <a:extLst>
              <a:ext uri="{FF2B5EF4-FFF2-40B4-BE49-F238E27FC236}">
                <a16:creationId xmlns:a16="http://schemas.microsoft.com/office/drawing/2014/main" id="{CFDD55D8-70C7-4C86-8DAA-B85BFE3C7667}"/>
              </a:ext>
            </a:extLst>
          </p:cNvPr>
          <p:cNvGrpSpPr/>
          <p:nvPr/>
        </p:nvGrpSpPr>
        <p:grpSpPr>
          <a:xfrm>
            <a:off x="3430984" y="3125665"/>
            <a:ext cx="144411" cy="772043"/>
            <a:chOff x="6086475" y="3009900"/>
            <a:chExt cx="123825" cy="661987"/>
          </a:xfrm>
          <a:solidFill>
            <a:schemeClr val="accent1"/>
          </a:solidFill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7FA52DF-C6DE-4CB8-932D-FC802E04552F}"/>
                </a:ext>
              </a:extLst>
            </p:cNvPr>
            <p:cNvSpPr/>
            <p:nvPr/>
          </p:nvSpPr>
          <p:spPr>
            <a:xfrm>
              <a:off x="6148387" y="3014662"/>
              <a:ext cx="9525" cy="657225"/>
            </a:xfrm>
            <a:custGeom>
              <a:avLst/>
              <a:gdLst>
                <a:gd name="connsiteX0" fmla="*/ 0 w 9525"/>
                <a:gd name="connsiteY0" fmla="*/ 0 h 657225"/>
                <a:gd name="connsiteX1" fmla="*/ 0 w 9525"/>
                <a:gd name="connsiteY1" fmla="*/ 657225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57225">
                  <a:moveTo>
                    <a:pt x="0" y="0"/>
                  </a:moveTo>
                  <a:lnTo>
                    <a:pt x="0" y="657225"/>
                  </a:lnTo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B3C4903-8F73-4282-A046-851D01216EF3}"/>
                </a:ext>
              </a:extLst>
            </p:cNvPr>
            <p:cNvSpPr/>
            <p:nvPr/>
          </p:nvSpPr>
          <p:spPr>
            <a:xfrm>
              <a:off x="6086475" y="3009900"/>
              <a:ext cx="123825" cy="209709"/>
            </a:xfrm>
            <a:custGeom>
              <a:avLst/>
              <a:gdLst>
                <a:gd name="connsiteX0" fmla="*/ 0 w 123825"/>
                <a:gd name="connsiteY0" fmla="*/ 107235 h 209709"/>
                <a:gd name="connsiteX1" fmla="*/ 61913 w 123825"/>
                <a:gd name="connsiteY1" fmla="*/ 0 h 209709"/>
                <a:gd name="connsiteX2" fmla="*/ 123825 w 123825"/>
                <a:gd name="connsiteY2" fmla="*/ 107235 h 209709"/>
                <a:gd name="connsiteX3" fmla="*/ 61913 w 123825"/>
                <a:gd name="connsiteY3" fmla="*/ 209709 h 20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209709">
                  <a:moveTo>
                    <a:pt x="0" y="107235"/>
                  </a:moveTo>
                  <a:lnTo>
                    <a:pt x="61913" y="0"/>
                  </a:lnTo>
                  <a:lnTo>
                    <a:pt x="123825" y="107235"/>
                  </a:lnTo>
                  <a:lnTo>
                    <a:pt x="61913" y="2097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4EB1857-BC2C-496D-84E6-259E45550B70}"/>
                </a:ext>
              </a:extLst>
            </p:cNvPr>
            <p:cNvSpPr/>
            <p:nvPr/>
          </p:nvSpPr>
          <p:spPr>
            <a:xfrm>
              <a:off x="6086475" y="3009900"/>
              <a:ext cx="123825" cy="209709"/>
            </a:xfrm>
            <a:custGeom>
              <a:avLst/>
              <a:gdLst>
                <a:gd name="connsiteX0" fmla="*/ 0 w 123825"/>
                <a:gd name="connsiteY0" fmla="*/ 107235 h 209709"/>
                <a:gd name="connsiteX1" fmla="*/ 61913 w 123825"/>
                <a:gd name="connsiteY1" fmla="*/ 0 h 209709"/>
                <a:gd name="connsiteX2" fmla="*/ 123825 w 123825"/>
                <a:gd name="connsiteY2" fmla="*/ 107235 h 209709"/>
                <a:gd name="connsiteX3" fmla="*/ 61913 w 123825"/>
                <a:gd name="connsiteY3" fmla="*/ 209709 h 20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209709">
                  <a:moveTo>
                    <a:pt x="0" y="107235"/>
                  </a:moveTo>
                  <a:lnTo>
                    <a:pt x="61913" y="0"/>
                  </a:lnTo>
                  <a:lnTo>
                    <a:pt x="123825" y="107235"/>
                  </a:lnTo>
                  <a:lnTo>
                    <a:pt x="61913" y="209709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9BC02B6-F83B-4360-B483-1EBB735C96E5}"/>
                </a:ext>
              </a:extLst>
            </p:cNvPr>
            <p:cNvSpPr/>
            <p:nvPr/>
          </p:nvSpPr>
          <p:spPr>
            <a:xfrm>
              <a:off x="6086475" y="3559889"/>
              <a:ext cx="123825" cy="107235"/>
            </a:xfrm>
            <a:custGeom>
              <a:avLst/>
              <a:gdLst>
                <a:gd name="connsiteX0" fmla="*/ 0 w 123825"/>
                <a:gd name="connsiteY0" fmla="*/ 0 h 107235"/>
                <a:gd name="connsiteX1" fmla="*/ 61913 w 123825"/>
                <a:gd name="connsiteY1" fmla="*/ 107235 h 107235"/>
                <a:gd name="connsiteX2" fmla="*/ 123825 w 123825"/>
                <a:gd name="connsiteY2" fmla="*/ 0 h 10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07235">
                  <a:moveTo>
                    <a:pt x="0" y="0"/>
                  </a:moveTo>
                  <a:lnTo>
                    <a:pt x="61913" y="107235"/>
                  </a:lnTo>
                  <a:lnTo>
                    <a:pt x="123825" y="0"/>
                  </a:lnTo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44" name="Graphic 299">
            <a:extLst>
              <a:ext uri="{FF2B5EF4-FFF2-40B4-BE49-F238E27FC236}">
                <a16:creationId xmlns:a16="http://schemas.microsoft.com/office/drawing/2014/main" id="{EA38FF5E-AF92-4CD7-BB4D-E0A5373E18F0}"/>
              </a:ext>
            </a:extLst>
          </p:cNvPr>
          <p:cNvGrpSpPr/>
          <p:nvPr/>
        </p:nvGrpSpPr>
        <p:grpSpPr>
          <a:xfrm>
            <a:off x="3430984" y="1792644"/>
            <a:ext cx="144411" cy="772043"/>
            <a:chOff x="6086475" y="1866900"/>
            <a:chExt cx="123825" cy="661987"/>
          </a:xfrm>
          <a:solidFill>
            <a:schemeClr val="accent1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3B14D9A-85AD-4195-B0BF-638640A77971}"/>
                </a:ext>
              </a:extLst>
            </p:cNvPr>
            <p:cNvSpPr/>
            <p:nvPr/>
          </p:nvSpPr>
          <p:spPr>
            <a:xfrm>
              <a:off x="6148387" y="1871662"/>
              <a:ext cx="9525" cy="657225"/>
            </a:xfrm>
            <a:custGeom>
              <a:avLst/>
              <a:gdLst>
                <a:gd name="connsiteX0" fmla="*/ 0 w 9525"/>
                <a:gd name="connsiteY0" fmla="*/ 0 h 657225"/>
                <a:gd name="connsiteX1" fmla="*/ 0 w 9525"/>
                <a:gd name="connsiteY1" fmla="*/ 657225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657225">
                  <a:moveTo>
                    <a:pt x="0" y="0"/>
                  </a:moveTo>
                  <a:lnTo>
                    <a:pt x="0" y="657225"/>
                  </a:lnTo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A62227F-F0A1-4DAF-A994-8E91D4D9CEBB}"/>
                </a:ext>
              </a:extLst>
            </p:cNvPr>
            <p:cNvSpPr/>
            <p:nvPr/>
          </p:nvSpPr>
          <p:spPr>
            <a:xfrm>
              <a:off x="6086475" y="1866900"/>
              <a:ext cx="123825" cy="209709"/>
            </a:xfrm>
            <a:custGeom>
              <a:avLst/>
              <a:gdLst>
                <a:gd name="connsiteX0" fmla="*/ 0 w 123825"/>
                <a:gd name="connsiteY0" fmla="*/ 107235 h 209709"/>
                <a:gd name="connsiteX1" fmla="*/ 61913 w 123825"/>
                <a:gd name="connsiteY1" fmla="*/ 0 h 209709"/>
                <a:gd name="connsiteX2" fmla="*/ 123825 w 123825"/>
                <a:gd name="connsiteY2" fmla="*/ 107235 h 209709"/>
                <a:gd name="connsiteX3" fmla="*/ 61913 w 123825"/>
                <a:gd name="connsiteY3" fmla="*/ 209709 h 20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209709">
                  <a:moveTo>
                    <a:pt x="0" y="107235"/>
                  </a:moveTo>
                  <a:lnTo>
                    <a:pt x="61913" y="0"/>
                  </a:lnTo>
                  <a:lnTo>
                    <a:pt x="123825" y="107235"/>
                  </a:lnTo>
                  <a:lnTo>
                    <a:pt x="61913" y="209709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E9BC301-6A3D-4072-892E-6A697A9E57F1}"/>
                </a:ext>
              </a:extLst>
            </p:cNvPr>
            <p:cNvSpPr/>
            <p:nvPr/>
          </p:nvSpPr>
          <p:spPr>
            <a:xfrm>
              <a:off x="6086475" y="1866900"/>
              <a:ext cx="123825" cy="209709"/>
            </a:xfrm>
            <a:custGeom>
              <a:avLst/>
              <a:gdLst>
                <a:gd name="connsiteX0" fmla="*/ 0 w 123825"/>
                <a:gd name="connsiteY0" fmla="*/ 107235 h 209709"/>
                <a:gd name="connsiteX1" fmla="*/ 61913 w 123825"/>
                <a:gd name="connsiteY1" fmla="*/ 0 h 209709"/>
                <a:gd name="connsiteX2" fmla="*/ 123825 w 123825"/>
                <a:gd name="connsiteY2" fmla="*/ 107235 h 209709"/>
                <a:gd name="connsiteX3" fmla="*/ 61913 w 123825"/>
                <a:gd name="connsiteY3" fmla="*/ 209709 h 20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209709">
                  <a:moveTo>
                    <a:pt x="0" y="107235"/>
                  </a:moveTo>
                  <a:lnTo>
                    <a:pt x="61913" y="0"/>
                  </a:lnTo>
                  <a:lnTo>
                    <a:pt x="123825" y="107235"/>
                  </a:lnTo>
                  <a:lnTo>
                    <a:pt x="61913" y="209709"/>
                  </a:ln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FF6263A-0888-4113-AEB6-E54DD2B7B085}"/>
                </a:ext>
              </a:extLst>
            </p:cNvPr>
            <p:cNvSpPr/>
            <p:nvPr/>
          </p:nvSpPr>
          <p:spPr>
            <a:xfrm>
              <a:off x="6086475" y="2416889"/>
              <a:ext cx="123825" cy="107235"/>
            </a:xfrm>
            <a:custGeom>
              <a:avLst/>
              <a:gdLst>
                <a:gd name="connsiteX0" fmla="*/ 0 w 123825"/>
                <a:gd name="connsiteY0" fmla="*/ 0 h 107235"/>
                <a:gd name="connsiteX1" fmla="*/ 61913 w 123825"/>
                <a:gd name="connsiteY1" fmla="*/ 107235 h 107235"/>
                <a:gd name="connsiteX2" fmla="*/ 123825 w 123825"/>
                <a:gd name="connsiteY2" fmla="*/ 0 h 10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107235">
                  <a:moveTo>
                    <a:pt x="0" y="0"/>
                  </a:moveTo>
                  <a:lnTo>
                    <a:pt x="61913" y="107235"/>
                  </a:lnTo>
                  <a:lnTo>
                    <a:pt x="123825" y="0"/>
                  </a:lnTo>
                </a:path>
              </a:pathLst>
            </a:custGeom>
            <a:noFill/>
            <a:ln w="9525" cap="flat">
              <a:solidFill>
                <a:srgbClr val="002925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pic>
        <p:nvPicPr>
          <p:cNvPr id="171" name="Graphic 170">
            <a:extLst>
              <a:ext uri="{FF2B5EF4-FFF2-40B4-BE49-F238E27FC236}">
                <a16:creationId xmlns:a16="http://schemas.microsoft.com/office/drawing/2014/main" id="{CB07E04D-1730-4773-A305-009CD2D44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6913" y="1231653"/>
            <a:ext cx="3221833" cy="4777200"/>
          </a:xfrm>
          <a:prstGeom prst="rect">
            <a:avLst/>
          </a:prstGeom>
        </p:spPr>
      </p:pic>
      <p:sp>
        <p:nvSpPr>
          <p:cNvPr id="201" name="Content Placeholder 12">
            <a:extLst>
              <a:ext uri="{FF2B5EF4-FFF2-40B4-BE49-F238E27FC236}">
                <a16:creationId xmlns:a16="http://schemas.microsoft.com/office/drawing/2014/main" id="{B8930B79-7374-40B9-A7E1-1E1FAB8F1CA3}"/>
              </a:ext>
            </a:extLst>
          </p:cNvPr>
          <p:cNvSpPr txBox="1">
            <a:spLocks/>
          </p:cNvSpPr>
          <p:nvPr/>
        </p:nvSpPr>
        <p:spPr>
          <a:xfrm>
            <a:off x="6525013" y="1506208"/>
            <a:ext cx="4447787" cy="1863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10" indent="-384010" algn="l" defTabSz="914309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1pPr>
            <a:lvl2pPr marL="914309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2pPr>
            <a:lvl3pPr marL="1371464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3pPr>
            <a:lvl4pPr marL="1828618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4pPr>
            <a:lvl5pPr marL="2285774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5pPr>
            <a:lvl6pPr marL="2742926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080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235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389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/>
              <a:t>Attribute Type:</a:t>
            </a:r>
          </a:p>
          <a:p>
            <a:r>
              <a:rPr lang="en-US" sz="1800"/>
              <a:t>Bool</a:t>
            </a:r>
          </a:p>
          <a:p>
            <a:r>
              <a:rPr lang="en-US" sz="1800"/>
              <a:t>Integer</a:t>
            </a:r>
          </a:p>
          <a:p>
            <a:r>
              <a:rPr lang="en-US" sz="1800"/>
              <a:t>Number</a:t>
            </a:r>
          </a:p>
          <a:p>
            <a:r>
              <a:rPr lang="en-US" sz="1800"/>
              <a:t>String</a:t>
            </a:r>
            <a:br>
              <a:rPr lang="en-US" sz="1800"/>
            </a:br>
            <a:r>
              <a:rPr lang="en-US" sz="1800"/>
              <a:t>	</a:t>
            </a:r>
            <a:endParaRPr lang="en-US" sz="1800" dirty="0"/>
          </a:p>
        </p:txBody>
      </p:sp>
      <p:sp>
        <p:nvSpPr>
          <p:cNvPr id="202" name="Content Placeholder 13">
            <a:extLst>
              <a:ext uri="{FF2B5EF4-FFF2-40B4-BE49-F238E27FC236}">
                <a16:creationId xmlns:a16="http://schemas.microsoft.com/office/drawing/2014/main" id="{FA569530-72F2-4742-AFF5-F56F985F9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024" y="3552419"/>
            <a:ext cx="4447787" cy="32465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/>
              <a:t>Attribute Constraint: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Static</a:t>
            </a:r>
            <a:r>
              <a:rPr lang="en-US" sz="1800" dirty="0"/>
              <a:t>: Read-only, Static value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Status</a:t>
            </a:r>
            <a:r>
              <a:rPr lang="en-US" sz="1800" dirty="0"/>
              <a:t>: Read-only, computed value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Measure</a:t>
            </a:r>
            <a:r>
              <a:rPr lang="en-US" sz="1800" dirty="0"/>
              <a:t>: Read-only, represent physical process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Parameter</a:t>
            </a:r>
            <a:r>
              <a:rPr lang="en-US" sz="1800" dirty="0"/>
              <a:t>: Read/Write, change the Endpoint’s behavior, persistent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SetPoint</a:t>
            </a:r>
            <a:r>
              <a:rPr lang="en-US" sz="1800" dirty="0"/>
              <a:t>: Read/Write, Control value, non-persistent 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4516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A2FE7F-8C80-4B9C-BB75-A43F66631B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1947" y="3273378"/>
            <a:ext cx="5709556" cy="3581401"/>
          </a:xfrm>
        </p:spPr>
        <p:txBody>
          <a:bodyPr>
            <a:normAutofit/>
          </a:bodyPr>
          <a:lstStyle/>
          <a:p>
            <a:r>
              <a:rPr lang="en-US" dirty="0"/>
              <a:t>@update/…/</a:t>
            </a:r>
            <a:r>
              <a:rPr lang="en-US" dirty="0" err="1"/>
              <a:t>AttributeName</a:t>
            </a:r>
            <a:endParaRPr lang="en-US" dirty="0"/>
          </a:p>
          <a:p>
            <a:r>
              <a:rPr lang="en-US" dirty="0"/>
              <a:t>@set/…/</a:t>
            </a:r>
            <a:r>
              <a:rPr lang="en-US" dirty="0" err="1"/>
              <a:t>AttributeName</a:t>
            </a:r>
            <a:endParaRPr lang="en-US" dirty="0"/>
          </a:p>
          <a:p>
            <a:r>
              <a:rPr lang="en-US" dirty="0"/>
              <a:t>@online/</a:t>
            </a:r>
            <a:r>
              <a:rPr lang="en-US" dirty="0" err="1"/>
              <a:t>EndpointUUID</a:t>
            </a:r>
            <a:endParaRPr lang="en-US" dirty="0"/>
          </a:p>
          <a:p>
            <a:r>
              <a:rPr lang="en-US" dirty="0"/>
              <a:t>@offline/</a:t>
            </a:r>
            <a:r>
              <a:rPr lang="en-US" dirty="0" err="1"/>
              <a:t>EndpointUUID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nodeAdded</a:t>
            </a:r>
            <a:r>
              <a:rPr lang="en-US" dirty="0"/>
              <a:t>/…/ </a:t>
            </a:r>
            <a:r>
              <a:rPr lang="en-US" dirty="0" err="1"/>
              <a:t>NodeNameToAdd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nodeRemoved</a:t>
            </a:r>
            <a:r>
              <a:rPr lang="en-US" dirty="0"/>
              <a:t>/…/</a:t>
            </a:r>
            <a:r>
              <a:rPr lang="en-US" dirty="0" err="1"/>
              <a:t>NodeNameToRemove</a:t>
            </a:r>
            <a:br>
              <a:rPr lang="en-US" dirty="0"/>
            </a:b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14</a:t>
            </a:fld>
            <a:endParaRPr lang="fr-CH" dirty="0"/>
          </a:p>
        </p:txBody>
      </p:sp>
      <p:sp>
        <p:nvSpPr>
          <p:cNvPr id="7" name="Topic:  @UPDATE/D640cdd70-1bdb-11e4-8c21-0800200c9a/nodes/Meteo/objects/temperatures/objects/inside/attributes/temperature">
            <a:extLst>
              <a:ext uri="{FF2B5EF4-FFF2-40B4-BE49-F238E27FC236}">
                <a16:creationId xmlns:a16="http://schemas.microsoft.com/office/drawing/2014/main" id="{1E588E76-FCD6-4DDD-BD41-8C3655B3482D}"/>
              </a:ext>
            </a:extLst>
          </p:cNvPr>
          <p:cNvSpPr/>
          <p:nvPr/>
        </p:nvSpPr>
        <p:spPr>
          <a:xfrm>
            <a:off x="6351543" y="3011767"/>
            <a:ext cx="4958503" cy="2779433"/>
          </a:xfrm>
          <a:prstGeom prst="roundRect">
            <a:avLst>
              <a:gd name="adj" fmla="val 16527"/>
            </a:avLst>
          </a:prstGeom>
          <a:ln w="254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  <a:sym typeface="Gill Sans Light"/>
              </a:rPr>
              <a:t>Topic: 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  <a:sym typeface="Gill Sans Light"/>
              </a:rPr>
            </a:br>
            <a:r>
              <a:rPr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@</a:t>
            </a:r>
            <a:r>
              <a:rPr lang="fr-CH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update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/</a:t>
            </a:r>
            <a:r>
              <a:rPr lang="fr-CH" sz="160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EndpointUUID</a:t>
            </a:r>
            <a:r>
              <a:rPr lang="fr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/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/</a:t>
            </a:r>
            <a:r>
              <a:rPr lang="fr-C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node</a:t>
            </a:r>
            <a:r>
              <a:rPr lang="fr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/</a:t>
            </a:r>
            <a:r>
              <a:rPr lang="fr-C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myHeater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/</a:t>
            </a:r>
            <a:r>
              <a:rPr lang="fr-C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object</a:t>
            </a:r>
            <a:r>
              <a:rPr lang="fr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/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temp</a:t>
            </a:r>
            <a:r>
              <a:rPr lang="fr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e</a:t>
            </a:r>
            <a:r>
              <a:rPr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ratures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/</a:t>
            </a:r>
            <a:r>
              <a:rPr lang="fr-CH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attribute</a:t>
            </a:r>
            <a:r>
              <a:rPr lang="fr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/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temperature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Gill Sans Std Light" panose="020B03020201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0DA2CD-6A4B-4B79-84BF-0FCD6A6C1C41}"/>
              </a:ext>
            </a:extLst>
          </p:cNvPr>
          <p:cNvSpPr/>
          <p:nvPr/>
        </p:nvSpPr>
        <p:spPr>
          <a:xfrm>
            <a:off x="1498600" y="1698373"/>
            <a:ext cx="1013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400" dirty="0">
                <a:solidFill>
                  <a:srgbClr val="000000"/>
                </a:solidFill>
                <a:latin typeface="Gill Sans Nova Light" panose="020B0302020104020203" pitchFamily="34" charset="0"/>
              </a:rPr>
              <a:t>@</a:t>
            </a:r>
            <a:r>
              <a:rPr lang="fr-CH" sz="2400" i="1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prefix</a:t>
            </a:r>
            <a:r>
              <a:rPr lang="fr-CH" sz="2400" dirty="0">
                <a:solidFill>
                  <a:srgbClr val="000000"/>
                </a:solidFill>
                <a:latin typeface="Gill Sans Nova Light" panose="020B0302020104020203" pitchFamily="34" charset="0"/>
              </a:rPr>
              <a:t>/</a:t>
            </a:r>
            <a:r>
              <a:rPr lang="fr-CH" sz="2400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E</a:t>
            </a:r>
            <a:r>
              <a:rPr lang="fr-CH" sz="2400" i="1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ndpointUUID</a:t>
            </a:r>
            <a:r>
              <a:rPr lang="fr-CH" sz="2400" dirty="0">
                <a:solidFill>
                  <a:srgbClr val="000000"/>
                </a:solidFill>
                <a:latin typeface="Gill Sans Nova Light" panose="020B0302020104020203" pitchFamily="34" charset="0"/>
              </a:rPr>
              <a:t>/</a:t>
            </a:r>
            <a:r>
              <a:rPr lang="fr-CH" sz="2400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node</a:t>
            </a:r>
            <a:r>
              <a:rPr lang="fr-CH" sz="2400" dirty="0">
                <a:solidFill>
                  <a:srgbClr val="000000"/>
                </a:solidFill>
                <a:latin typeface="Gill Sans Nova Light" panose="020B0302020104020203" pitchFamily="34" charset="0"/>
              </a:rPr>
              <a:t>/</a:t>
            </a:r>
            <a:r>
              <a:rPr lang="fr-CH" sz="2400" i="1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nodeName</a:t>
            </a:r>
            <a:r>
              <a:rPr lang="fr-CH" sz="2400" dirty="0">
                <a:solidFill>
                  <a:srgbClr val="000000"/>
                </a:solidFill>
                <a:latin typeface="Gill Sans Nova Light" panose="020B0302020104020203" pitchFamily="34" charset="0"/>
              </a:rPr>
              <a:t>/</a:t>
            </a:r>
            <a:r>
              <a:rPr lang="fr-CH" sz="2400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object</a:t>
            </a:r>
            <a:r>
              <a:rPr lang="fr-CH" sz="2400" dirty="0">
                <a:solidFill>
                  <a:srgbClr val="000000"/>
                </a:solidFill>
                <a:latin typeface="Gill Sans Nova Light" panose="020B0302020104020203" pitchFamily="34" charset="0"/>
              </a:rPr>
              <a:t>/</a:t>
            </a:r>
            <a:r>
              <a:rPr lang="fr-CH" sz="2400" i="1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objectName</a:t>
            </a:r>
            <a:r>
              <a:rPr lang="fr-CH" sz="2400" dirty="0">
                <a:solidFill>
                  <a:srgbClr val="000000"/>
                </a:solidFill>
                <a:latin typeface="Gill Sans Nova Light" panose="020B0302020104020203" pitchFamily="34" charset="0"/>
              </a:rPr>
              <a:t>/.../</a:t>
            </a:r>
            <a:r>
              <a:rPr lang="fr-CH" sz="2400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attribute</a:t>
            </a:r>
            <a:r>
              <a:rPr lang="fr-CH" sz="2400" dirty="0">
                <a:solidFill>
                  <a:srgbClr val="000000"/>
                </a:solidFill>
                <a:latin typeface="Gill Sans Nova Light" panose="020B0302020104020203" pitchFamily="34" charset="0"/>
              </a:rPr>
              <a:t>/</a:t>
            </a:r>
            <a:r>
              <a:rPr lang="fr-CH" sz="2400" i="1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attributeName</a:t>
            </a:r>
            <a:r>
              <a:rPr lang="fr-CH" sz="2400" dirty="0">
                <a:latin typeface="Gill Sans Nova Light" panose="020B0302020104020203" pitchFamily="34" charset="0"/>
              </a:rPr>
              <a:t> </a:t>
            </a:r>
            <a:br>
              <a:rPr lang="fr-CH" sz="2400" dirty="0">
                <a:latin typeface="Gill Sans Nova Light" panose="020B0302020104020203" pitchFamily="34" charset="0"/>
              </a:rPr>
            </a:br>
            <a:endParaRPr lang="en-GB" sz="2400" dirty="0">
              <a:latin typeface="Gill Sans Nova Light" panose="020B0302020104020203" pitchFamily="34" charset="0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F34D2C79-71D6-4D05-AC2C-FD05FB210D5C}"/>
              </a:ext>
            </a:extLst>
          </p:cNvPr>
          <p:cNvSpPr txBox="1">
            <a:spLocks/>
          </p:cNvSpPr>
          <p:nvPr/>
        </p:nvSpPr>
        <p:spPr>
          <a:xfrm>
            <a:off x="1371600" y="228614"/>
            <a:ext cx="9601200" cy="16236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0" kern="1200" baseline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n-GB" sz="3200" dirty="0"/>
              <a:t>Analysis:</a:t>
            </a:r>
            <a:br>
              <a:rPr lang="en-GB" sz="3600" b="1" dirty="0"/>
            </a:br>
            <a:r>
              <a:rPr lang="en-GB" sz="3600" dirty="0" err="1">
                <a:latin typeface="Arista 2.0 Alternate Light" panose="02000506000000020004" pitchFamily="2" charset="0"/>
              </a:rPr>
              <a:t>cloud.iO</a:t>
            </a:r>
            <a:r>
              <a:rPr lang="en-GB" sz="3600" dirty="0">
                <a:latin typeface="Arista 2.0 Alternate Light" panose="02000506000000020004" pitchFamily="2" charset="0"/>
              </a:rPr>
              <a:t> </a:t>
            </a:r>
            <a:r>
              <a:rPr lang="en-GB" sz="3600" dirty="0">
                <a:latin typeface="Gill Sans Std Light" panose="020B0302020104020203" pitchFamily="34" charset="0"/>
              </a:rPr>
              <a:t>v0.1: From Endpoint to Attribute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7C58A-CF3B-4483-9CBB-6A18CFF643FF}"/>
              </a:ext>
            </a:extLst>
          </p:cNvPr>
          <p:cNvSpPr/>
          <p:nvPr/>
        </p:nvSpPr>
        <p:spPr>
          <a:xfrm>
            <a:off x="6565900" y="4038669"/>
            <a:ext cx="6096000" cy="172438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Menlo" panose="020B0609030804020204" pitchFamily="49" charset="0"/>
                <a:cs typeface="Times New Roman" panose="02020603050405020304" pitchFamily="18" charset="0"/>
              </a:rPr>
              <a:t>{</a:t>
            </a:r>
            <a:endParaRPr lang="fr-CH" sz="2000" dirty="0">
              <a:latin typeface="Calibri" panose="020F0502020204030204" pitchFamily="34" charset="0"/>
              <a:ea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Menlo" panose="020B0609030804020204" pitchFamily="49" charset="0"/>
                <a:cs typeface="Times New Roman" panose="02020603050405020304" pitchFamily="18" charset="0"/>
              </a:rPr>
              <a:t>  "type"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Menlo" panose="020B0609030804020204" pitchFamily="49" charset="0"/>
                <a:cs typeface="Times New Roman" panose="02020603050405020304" pitchFamily="18" charset="0"/>
              </a:rPr>
              <a:t> "Number"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Menlo" panose="020B0609030804020204" pitchFamily="49" charset="0"/>
                <a:cs typeface="Times New Roman" panose="02020603050405020304" pitchFamily="18" charset="0"/>
              </a:rPr>
              <a:t>,</a:t>
            </a:r>
            <a:endParaRPr lang="fr-CH" sz="2000" dirty="0">
              <a:latin typeface="Calibri" panose="020F0502020204030204" pitchFamily="34" charset="0"/>
              <a:ea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Menlo" panose="020B0609030804020204" pitchFamily="49" charset="0"/>
                <a:cs typeface="Times New Roman" panose="02020603050405020304" pitchFamily="18" charset="0"/>
              </a:rPr>
              <a:t>  "constraint"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Menlo" panose="020B0609030804020204" pitchFamily="49" charset="0"/>
                <a:cs typeface="Times New Roman" panose="02020603050405020304" pitchFamily="18" charset="0"/>
              </a:rPr>
              <a:t> "Measure"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Menlo" panose="020B0609030804020204" pitchFamily="49" charset="0"/>
                <a:cs typeface="Times New Roman" panose="02020603050405020304" pitchFamily="18" charset="0"/>
              </a:rPr>
              <a:t>,</a:t>
            </a:r>
            <a:endParaRPr lang="fr-CH" sz="2000" dirty="0">
              <a:latin typeface="Calibri" panose="020F0502020204030204" pitchFamily="34" charset="0"/>
              <a:ea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Menlo" panose="020B0609030804020204" pitchFamily="49" charset="0"/>
                <a:cs typeface="Times New Roman" panose="02020603050405020304" pitchFamily="18" charset="0"/>
              </a:rPr>
              <a:t>  "timestamp"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Menlo" panose="020B0609030804020204" pitchFamily="49" charset="0"/>
                <a:cs typeface="Times New Roman" panose="02020603050405020304" pitchFamily="18" charset="0"/>
              </a:rPr>
              <a:t>1575547591859.0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Menlo" panose="020B0609030804020204" pitchFamily="49" charset="0"/>
                <a:cs typeface="Times New Roman" panose="02020603050405020304" pitchFamily="18" charset="0"/>
              </a:rPr>
              <a:t>,</a:t>
            </a:r>
            <a:endParaRPr lang="fr-CH" sz="2000" dirty="0">
              <a:latin typeface="Calibri" panose="020F0502020204030204" pitchFamily="34" charset="0"/>
              <a:ea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Menlo" panose="020B0609030804020204" pitchFamily="49" charset="0"/>
                <a:cs typeface="Times New Roman" panose="02020603050405020304" pitchFamily="18" charset="0"/>
              </a:rPr>
              <a:t>  </a:t>
            </a:r>
            <a:r>
              <a:rPr lang="fr-CH" sz="1600" dirty="0">
                <a:solidFill>
                  <a:srgbClr val="000000"/>
                </a:solidFill>
                <a:latin typeface="Courier New" panose="02070309020205020404" pitchFamily="49" charset="0"/>
                <a:ea typeface="Menlo" panose="020B0609030804020204" pitchFamily="49" charset="0"/>
                <a:cs typeface="Times New Roman" panose="02020603050405020304" pitchFamily="18" charset="0"/>
              </a:rPr>
              <a:t>"value"</a:t>
            </a:r>
            <a:r>
              <a:rPr lang="fr-CH" sz="1600" b="1" dirty="0">
                <a:solidFill>
                  <a:srgbClr val="DD2925"/>
                </a:solidFill>
                <a:latin typeface="Courier New" panose="02070309020205020404" pitchFamily="49" charset="0"/>
                <a:ea typeface="Menlo" panose="020B0609030804020204" pitchFamily="49" charset="0"/>
                <a:cs typeface="Times New Roman" panose="02020603050405020304" pitchFamily="18" charset="0"/>
              </a:rPr>
              <a:t>:</a:t>
            </a:r>
            <a:r>
              <a:rPr lang="fr-CH" sz="1600" dirty="0">
                <a:solidFill>
                  <a:srgbClr val="000000"/>
                </a:solidFill>
                <a:latin typeface="Courier New" panose="02070309020205020404" pitchFamily="49" charset="0"/>
                <a:ea typeface="Menlo" panose="020B0609030804020204" pitchFamily="49" charset="0"/>
                <a:cs typeface="Times New Roman" panose="02020603050405020304" pitchFamily="18" charset="0"/>
              </a:rPr>
              <a:t> </a:t>
            </a:r>
            <a:r>
              <a:rPr lang="fr-CH" sz="1600" dirty="0">
                <a:solidFill>
                  <a:srgbClr val="FF0000"/>
                </a:solidFill>
                <a:latin typeface="Courier New" panose="02070309020205020404" pitchFamily="49" charset="0"/>
                <a:ea typeface="Menlo" panose="020B0609030804020204" pitchFamily="49" charset="0"/>
                <a:cs typeface="Times New Roman" panose="02020603050405020304" pitchFamily="18" charset="0"/>
              </a:rPr>
              <a:t>25</a:t>
            </a:r>
            <a:endParaRPr lang="fr-CH" sz="2000" dirty="0">
              <a:latin typeface="Calibri" panose="020F0502020204030204" pitchFamily="34" charset="0"/>
              <a:ea typeface="Menlo" panose="020B06090308040202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H" sz="1600" b="1" dirty="0">
                <a:solidFill>
                  <a:srgbClr val="DD2925"/>
                </a:solidFill>
                <a:latin typeface="Courier New" panose="02070309020205020404" pitchFamily="49" charset="0"/>
                <a:ea typeface="Menlo" panose="020B0609030804020204" pitchFamily="49" charset="0"/>
                <a:cs typeface="Times New Roman" panose="02020603050405020304" pitchFamily="18" charset="0"/>
              </a:rPr>
              <a:t>}</a:t>
            </a:r>
            <a:r>
              <a:rPr lang="fr-CH" sz="2000" dirty="0">
                <a:latin typeface="Calibri" panose="020F0502020204030204" pitchFamily="34" charset="0"/>
                <a:ea typeface="Menlo" panose="020B0609030804020204" pitchFamily="49" charset="0"/>
                <a:cs typeface="Times New Roman" panose="02020603050405020304" pitchFamily="18" charset="0"/>
              </a:rPr>
              <a:t> </a:t>
            </a:r>
            <a:endParaRPr lang="fr-CH" sz="2000" dirty="0">
              <a:effectLst/>
              <a:latin typeface="Calibri" panose="020F0502020204030204" pitchFamily="34" charset="0"/>
              <a:ea typeface="Menlo" panose="020B060903080402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901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Analysis:</a:t>
            </a:r>
            <a:br>
              <a:rPr lang="en-US" sz="3600" b="1" dirty="0"/>
            </a:br>
            <a:r>
              <a:rPr lang="en-US" sz="3600" dirty="0">
                <a:latin typeface="Gill Sans Std Light" panose="020B0302020104020203" pitchFamily="34" charset="0"/>
              </a:rPr>
              <a:t>Enhance </a:t>
            </a:r>
            <a:r>
              <a:rPr lang="en-US" sz="3600" dirty="0">
                <a:latin typeface="Arista 2.0 Alternate Light" panose="02000506000000020004" pitchFamily="2" charset="0"/>
              </a:rPr>
              <a:t>cloud.iO</a:t>
            </a:r>
            <a:r>
              <a:rPr lang="en-US" sz="3600" dirty="0">
                <a:latin typeface="Gill Sans Std Light" panose="020B0302020104020203" pitchFamily="34" charset="0"/>
              </a:rPr>
              <a:t>, feedback from users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15</a:t>
            </a:fld>
            <a:endParaRPr lang="fr-CH"/>
          </a:p>
        </p:txBody>
      </p:sp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E784FA20-2095-473F-9BD2-C53C24985A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4225598"/>
              </p:ext>
            </p:extLst>
          </p:nvPr>
        </p:nvGraphicFramePr>
        <p:xfrm>
          <a:off x="1727200" y="2420139"/>
          <a:ext cx="9695472" cy="2982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85BE3E71-869F-4415-ABC9-56C2B23F6A3E}"/>
              </a:ext>
            </a:extLst>
          </p:cNvPr>
          <p:cNvSpPr/>
          <p:nvPr/>
        </p:nvSpPr>
        <p:spPr>
          <a:xfrm>
            <a:off x="7053273" y="2969416"/>
            <a:ext cx="341211" cy="261464"/>
          </a:xfrm>
          <a:prstGeom prst="rect">
            <a:avLst/>
          </a:prstGeom>
          <a:solidFill>
            <a:schemeClr val="bg1"/>
          </a:solidFill>
          <a:ln>
            <a:solidFill>
              <a:srgbClr val="897B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rgbClr val="897B61"/>
                </a:solidFill>
                <a:latin typeface="Gill Sans Std Light" panose="020B0302020104020203" pitchFamily="34" charset="0"/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594841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Analysis:</a:t>
            </a:r>
            <a:br>
              <a:rPr lang="en-US" sz="3600" b="1" dirty="0"/>
            </a:br>
            <a:r>
              <a:rPr lang="en-US" sz="3600" dirty="0">
                <a:latin typeface="Gill Sans Std Light" panose="020B0302020104020203" pitchFamily="34" charset="0"/>
              </a:rPr>
              <a:t>Enhance </a:t>
            </a:r>
            <a:r>
              <a:rPr lang="en-US" sz="3600" dirty="0">
                <a:latin typeface="Arista 2.0 Alternate Light" panose="02000506000000020004" pitchFamily="2" charset="0"/>
              </a:rPr>
              <a:t>cloud.iO</a:t>
            </a:r>
            <a:r>
              <a:rPr lang="en-US" sz="3600" dirty="0">
                <a:latin typeface="Gill Sans Std Light" panose="020B0302020104020203" pitchFamily="34" charset="0"/>
              </a:rPr>
              <a:t>, IoT framework analysis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16</a:t>
            </a:fld>
            <a:endParaRPr lang="fr-C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262ABC-29AF-4475-9200-42D5E1A9A7D1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8314" y="855015"/>
            <a:ext cx="8915401" cy="577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30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Analysis:</a:t>
            </a:r>
            <a:br>
              <a:rPr lang="en-US" sz="3600" b="1" dirty="0"/>
            </a:br>
            <a:r>
              <a:rPr lang="en-US" sz="3600" dirty="0">
                <a:latin typeface="Gill Sans Std Light" panose="020B0302020104020203" pitchFamily="34" charset="0"/>
              </a:rPr>
              <a:t>Enhance </a:t>
            </a:r>
            <a:r>
              <a:rPr lang="en-US" sz="3600" dirty="0">
                <a:latin typeface="Arista 2.0 Alternate Light" panose="02000506000000020004" pitchFamily="2" charset="0"/>
              </a:rPr>
              <a:t>cloud.iO</a:t>
            </a:r>
            <a:r>
              <a:rPr lang="en-US" sz="3600" dirty="0">
                <a:latin typeface="Gill Sans Std Light" panose="020B0302020104020203" pitchFamily="34" charset="0"/>
              </a:rPr>
              <a:t>, IoT framework analysis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17</a:t>
            </a:fld>
            <a:endParaRPr lang="fr-C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B776D1-A176-4D9D-88DD-BCE3EC16F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461" y="2631202"/>
            <a:ext cx="3338737" cy="26569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7704E-C97E-4562-8843-1F3BF8C0A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120" y="2472117"/>
            <a:ext cx="2383355" cy="29751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BC7A75-0114-4EB0-9C08-2AB1E5594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476" y="2788223"/>
            <a:ext cx="3846984" cy="2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65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Analysis:</a:t>
            </a:r>
            <a:br>
              <a:rPr lang="en-US" sz="3600" b="1" dirty="0"/>
            </a:br>
            <a:r>
              <a:rPr lang="en-US" sz="3600" dirty="0">
                <a:latin typeface="Gill Sans Std Light" panose="020B0302020104020203" pitchFamily="34" charset="0"/>
              </a:rPr>
              <a:t>Interoperability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18</a:t>
            </a:fld>
            <a:endParaRPr lang="fr-CH"/>
          </a:p>
        </p:txBody>
      </p:sp>
      <p:pic>
        <p:nvPicPr>
          <p:cNvPr id="6" name="Picture 5" descr="A picture containing keyboard&#10;&#10;Description automatically generated">
            <a:extLst>
              <a:ext uri="{FF2B5EF4-FFF2-40B4-BE49-F238E27FC236}">
                <a16:creationId xmlns:a16="http://schemas.microsoft.com/office/drawing/2014/main" id="{D963FDE1-757F-4028-BE84-666E376E6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622" y="1551431"/>
            <a:ext cx="7401185" cy="46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69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Analysis:</a:t>
            </a:r>
            <a:br>
              <a:rPr lang="en-US" sz="3600" b="1" dirty="0"/>
            </a:br>
            <a:r>
              <a:rPr lang="en-US" sz="3600" dirty="0">
                <a:latin typeface="Gill Sans Std Light" panose="020B0302020104020203" pitchFamily="34" charset="0"/>
              </a:rPr>
              <a:t>Interoperability Web of Thing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19</a:t>
            </a:fld>
            <a:endParaRPr lang="fr-CH"/>
          </a:p>
        </p:txBody>
      </p:sp>
      <p:sp>
        <p:nvSpPr>
          <p:cNvPr id="5" name="Use Cases…">
            <a:extLst>
              <a:ext uri="{FF2B5EF4-FFF2-40B4-BE49-F238E27FC236}">
                <a16:creationId xmlns:a16="http://schemas.microsoft.com/office/drawing/2014/main" id="{4A13FD54-E213-4871-ACEB-6EEE3AB13D55}"/>
              </a:ext>
            </a:extLst>
          </p:cNvPr>
          <p:cNvSpPr txBox="1">
            <a:spLocks/>
          </p:cNvSpPr>
          <p:nvPr/>
        </p:nvSpPr>
        <p:spPr>
          <a:xfrm>
            <a:off x="5446063" y="1511312"/>
            <a:ext cx="6542751" cy="4824483"/>
          </a:xfrm>
          <a:prstGeom prst="rect">
            <a:avLst/>
          </a:prstGeom>
        </p:spPr>
        <p:txBody>
          <a:bodyPr vert="horz" lIns="91440" tIns="45720" rIns="91440" bIns="45720" numCol="1" spcCol="3810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587" lvl="1" indent="-247626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sz="2800" dirty="0">
                <a:latin typeface="Gill Sans SemiBold"/>
                <a:ea typeface="Gill Sans SemiBold"/>
                <a:cs typeface="Gill Sans SemiBold"/>
                <a:sym typeface="Gill Sans SemiBold"/>
              </a:rPr>
              <a:t>World Wide Web Consortium (W3C)</a:t>
            </a:r>
          </a:p>
          <a:p>
            <a:pPr marL="1219123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GB" sz="2600" dirty="0"/>
              <a:t>Standardization organism</a:t>
            </a:r>
          </a:p>
          <a:p>
            <a:pPr marL="1219123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GB" sz="2600" dirty="0"/>
              <a:t>Behind HTLM, RDF, CSS, PNG, SVG, ...</a:t>
            </a:r>
          </a:p>
          <a:p>
            <a:pPr marL="1219123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GB" sz="2600" dirty="0"/>
              <a:t>Standardization of the IoT </a:t>
            </a:r>
            <a:br>
              <a:rPr lang="en-GB" sz="2600" dirty="0"/>
            </a:br>
            <a:endParaRPr lang="en-GB" sz="2600" dirty="0"/>
          </a:p>
          <a:p>
            <a:pPr marL="628587" lvl="1" indent="-247626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sz="2800" dirty="0">
                <a:latin typeface="Gill Sans SemiBold"/>
                <a:ea typeface="Gill Sans SemiBold"/>
                <a:cs typeface="Gill Sans SemiBold"/>
                <a:sym typeface="Gill Sans SemiBold"/>
              </a:rPr>
              <a:t>Web Of Thing (</a:t>
            </a:r>
            <a:r>
              <a:rPr lang="en-GB" sz="2800" dirty="0" err="1">
                <a:latin typeface="Gill Sans SemiBold"/>
                <a:ea typeface="Gill Sans SemiBold"/>
                <a:cs typeface="Gill Sans SemiBold"/>
                <a:sym typeface="Gill Sans SemiBold"/>
              </a:rPr>
              <a:t>WoT</a:t>
            </a:r>
            <a:r>
              <a:rPr lang="en-GB" sz="2800" dirty="0">
                <a:latin typeface="Gill Sans SemiBold"/>
                <a:ea typeface="Gill Sans SemiBold"/>
                <a:cs typeface="Gill Sans SemiBold"/>
                <a:sym typeface="Gill Sans SemiBold"/>
              </a:rPr>
              <a:t>)</a:t>
            </a:r>
          </a:p>
          <a:p>
            <a:pPr marL="1219125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GB" sz="2600" dirty="0"/>
              <a:t>Candidate Recommendation </a:t>
            </a:r>
            <a:r>
              <a:rPr lang="en-GB" sz="2000" dirty="0"/>
              <a:t>[4][5]</a:t>
            </a:r>
            <a:endParaRPr lang="en-GB" sz="2600" dirty="0"/>
          </a:p>
          <a:p>
            <a:pPr marL="1219125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GB" sz="2600" dirty="0"/>
              <a:t>Enhance IoT Interoperability</a:t>
            </a:r>
          </a:p>
          <a:p>
            <a:pPr marL="1219125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GB" sz="2600" dirty="0"/>
              <a:t>Define a data model for the </a:t>
            </a:r>
            <a:r>
              <a:rPr lang="en-GB" sz="2600" i="1" dirty="0"/>
              <a:t>Things </a:t>
            </a:r>
            <a:r>
              <a:rPr lang="en-GB" sz="2600" dirty="0"/>
              <a:t>:TD</a:t>
            </a:r>
          </a:p>
          <a:p>
            <a:pPr marL="1219125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GB" sz="2600" dirty="0"/>
              <a:t>TD contain a self-describing API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102D5DB-887D-463A-B98B-E72E1646F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93196" y="1637541"/>
            <a:ext cx="263128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14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Gill Sans"/>
              </a:rPr>
              <a:t>Low-complexity scalable IoT framework</a:t>
            </a:r>
            <a:br>
              <a:rPr lang="en-US" noProof="0" dirty="0"/>
            </a:br>
            <a:r>
              <a:rPr lang="en-US" noProof="0" dirty="0"/>
              <a:t>Summary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2</a:t>
            </a:fld>
            <a:endParaRPr lang="fr-CH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70F6D77-2069-4C3C-AC39-FA2DFCC5AA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4059313"/>
              </p:ext>
            </p:extLst>
          </p:nvPr>
        </p:nvGraphicFramePr>
        <p:xfrm>
          <a:off x="1381023" y="1983908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0447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Analysis:</a:t>
            </a:r>
            <a:br>
              <a:rPr lang="en-US" sz="3600" b="1" dirty="0"/>
            </a:br>
            <a:r>
              <a:rPr lang="en-US" sz="3600" dirty="0">
                <a:latin typeface="Gill Sans Std Light" panose="020B0302020104020203" pitchFamily="34" charset="0"/>
              </a:rPr>
              <a:t>Interoperability TD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20</a:t>
            </a:fld>
            <a:endParaRPr lang="fr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21B0CA-988A-4FE6-9145-C50FF106034F}"/>
              </a:ext>
            </a:extLst>
          </p:cNvPr>
          <p:cNvSpPr/>
          <p:nvPr/>
        </p:nvSpPr>
        <p:spPr>
          <a:xfrm>
            <a:off x="1371603" y="1208615"/>
            <a:ext cx="8191500" cy="1719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"@</a:t>
            </a:r>
            <a:r>
              <a:rPr lang="fr-CH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"https://www.w3.org/2019/wot/td/v1"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"id"</a:t>
            </a:r>
            <a:r>
              <a:rPr lang="en-US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urn:heater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"title"</a:t>
            </a:r>
            <a:r>
              <a:rPr lang="en-US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myHeater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securityDefinitions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fr-CH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basic_sc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</a:t>
            </a:r>
            <a:r>
              <a:rPr lang="fr-CH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scheme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"basic"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"in"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"header"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"</a:t>
            </a:r>
            <a:r>
              <a:rPr lang="fr-CH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basic_sc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692286-E2A8-49B3-807D-E341AE8811E7}"/>
              </a:ext>
            </a:extLst>
          </p:cNvPr>
          <p:cNvSpPr/>
          <p:nvPr/>
        </p:nvSpPr>
        <p:spPr>
          <a:xfrm>
            <a:off x="1508125" y="2832259"/>
            <a:ext cx="7458075" cy="3646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fr-CH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"type"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fr-CH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</a:t>
            </a:r>
            <a:r>
              <a:rPr lang="fr-CH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[{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"href"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"https://myHeater.com/</a:t>
            </a:r>
            <a:r>
              <a:rPr lang="fr-CH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}]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fr-CH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setPointTemperature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"type"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fr-CH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</a:t>
            </a:r>
            <a:r>
              <a:rPr lang="fr-CH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[{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"href"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"https://myHeater.com/set"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}]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"actions"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fr-CH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toggleRegulation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</a:t>
            </a:r>
            <a:r>
              <a:rPr lang="fr-CH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[{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"href"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"https://myHeater.com/</a:t>
            </a:r>
            <a:r>
              <a:rPr lang="fr-CH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toggle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}]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"</a:t>
            </a:r>
            <a:r>
              <a:rPr lang="fr-CH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fr-CH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temperatureChange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"data"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"type"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fr-CH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</a:t>
            </a:r>
            <a:r>
              <a:rPr lang="fr-CH" sz="9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[{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"href"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"https://myHeater.com/change"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}]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9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sz="105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885EB062-B5D5-40C7-B54E-E9A0252BE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6095" y="1362075"/>
            <a:ext cx="3207231" cy="475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9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21</a:t>
            </a:fld>
            <a:endParaRPr lang="fr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35833C-F8D7-471F-A54B-7077D6A083F8}"/>
              </a:ext>
            </a:extLst>
          </p:cNvPr>
          <p:cNvSpPr/>
          <p:nvPr/>
        </p:nvSpPr>
        <p:spPr>
          <a:xfrm>
            <a:off x="1371603" y="1208613"/>
            <a:ext cx="8191500" cy="3709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CH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"@</a:t>
            </a:r>
            <a:r>
              <a:rPr lang="fr-CH" sz="2000" b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fr-CH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"https://www.w3.org/2019/wot/td/v1"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"id"</a:t>
            </a:r>
            <a:r>
              <a:rPr lang="en-US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urn:heater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"title"</a:t>
            </a:r>
            <a:r>
              <a:rPr lang="en-US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myHeater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CH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b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securityDefinitions</a:t>
            </a:r>
            <a:r>
              <a:rPr lang="fr-CH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fr-CH" sz="20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basic_sc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</a:t>
            </a:r>
            <a:r>
              <a:rPr lang="fr-CH" sz="20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scheme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"basic"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"in"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"header"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CH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b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fr-CH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basic_sc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28A84E-C3EC-4725-9A9C-702EA0CB6004}"/>
              </a:ext>
            </a:extLst>
          </p:cNvPr>
          <p:cNvSpPr/>
          <p:nvPr/>
        </p:nvSpPr>
        <p:spPr>
          <a:xfrm>
            <a:off x="1660539" y="4811351"/>
            <a:ext cx="14379575" cy="7990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fr-CH" sz="20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"type"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fr-CH" sz="20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</a:t>
            </a:r>
            <a:r>
              <a:rPr lang="fr-CH" sz="20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[{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"href"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"https://myHeater.com/</a:t>
            </a:r>
            <a:r>
              <a:rPr lang="fr-CH" sz="20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}]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fr-CH" sz="20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setPointTemperature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"type"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fr-CH" sz="20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</a:t>
            </a:r>
            <a:r>
              <a:rPr lang="fr-CH" sz="20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[{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"href"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"https://myHeater.com/set"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}]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"actions"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fr-CH" sz="20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toggleRegulation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</a:t>
            </a:r>
            <a:r>
              <a:rPr lang="fr-CH" sz="20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[{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"href"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"https://myHeater.com/</a:t>
            </a:r>
            <a:r>
              <a:rPr lang="fr-CH" sz="20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toggle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}]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"</a:t>
            </a:r>
            <a:r>
              <a:rPr lang="fr-CH" sz="20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fr-CH" sz="20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temperatureChange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"data"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"type"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fr-CH" sz="20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</a:t>
            </a:r>
            <a:r>
              <a:rPr lang="fr-CH" sz="20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[{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"href"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"https://myHeater.com/change"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}]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20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3F5B6A9F-89F4-4662-B1DF-C12A26D4C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Analysis:</a:t>
            </a:r>
            <a:br>
              <a:rPr lang="en-US" sz="3600" b="1" dirty="0"/>
            </a:br>
            <a:r>
              <a:rPr lang="en-US" sz="3600" dirty="0">
                <a:latin typeface="Gill Sans Std Light" panose="020B0302020104020203" pitchFamily="34" charset="0"/>
              </a:rPr>
              <a:t>Interoperability TD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9BB5A08-0C7E-480F-9EFB-967E7E3FB47F}"/>
              </a:ext>
            </a:extLst>
          </p:cNvPr>
          <p:cNvSpPr txBox="1">
            <a:spLocks/>
          </p:cNvSpPr>
          <p:nvPr/>
        </p:nvSpPr>
        <p:spPr>
          <a:xfrm>
            <a:off x="4762512" y="665688"/>
            <a:ext cx="2338691" cy="609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0" kern="1200" baseline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n-GB" sz="3600" dirty="0">
                <a:latin typeface="Gill Sans Std Light" panose="020B0302020104020203" pitchFamily="34" charset="0"/>
              </a:rPr>
              <a:t>: Meta data</a:t>
            </a:r>
          </a:p>
        </p:txBody>
      </p:sp>
    </p:spTree>
    <p:extLst>
      <p:ext uri="{BB962C8B-B14F-4D97-AF65-F5344CB8AC3E}">
        <p14:creationId xmlns:p14="http://schemas.microsoft.com/office/powerpoint/2010/main" val="2738442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22</a:t>
            </a:fld>
            <a:endParaRPr lang="fr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A39EB0-78EA-4C97-BC50-E0BFA54E82EA}"/>
              </a:ext>
            </a:extLst>
          </p:cNvPr>
          <p:cNvSpPr/>
          <p:nvPr/>
        </p:nvSpPr>
        <p:spPr>
          <a:xfrm>
            <a:off x="1584336" y="1153739"/>
            <a:ext cx="7458075" cy="562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fr-CH" sz="14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  <a:r>
              <a:rPr lang="fr-CH" sz="14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14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fr-CH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"type"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fr-CH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</a:t>
            </a:r>
            <a:r>
              <a:rPr lang="fr-CH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[{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"href"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"https://myHeater.com/</a:t>
            </a:r>
            <a:r>
              <a:rPr lang="fr-CH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}]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fr-CH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setPointTemperature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"type"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fr-CH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</a:t>
            </a:r>
            <a:r>
              <a:rPr lang="fr-CH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[{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"href"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"https://myHeater.com/set"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}]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CH" sz="14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"actions"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14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fr-CH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toggleRegulation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</a:t>
            </a:r>
            <a:r>
              <a:rPr lang="fr-CH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[{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"href"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"https://myHeater.com/</a:t>
            </a:r>
            <a:r>
              <a:rPr lang="fr-CH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toggle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}]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CH" sz="14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r>
              <a:rPr lang="fr-CH" sz="14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14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fr-CH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temperatureChange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"data"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"type"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fr-CH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</a:t>
            </a:r>
            <a:r>
              <a:rPr lang="fr-CH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[{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"href"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"https://myHeater.com/change"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}]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8D82FDA-1A12-4546-89F9-67B16B365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Analysis:</a:t>
            </a:r>
            <a:br>
              <a:rPr lang="en-US" sz="3600" b="1" dirty="0"/>
            </a:br>
            <a:r>
              <a:rPr lang="en-US" sz="3600" dirty="0">
                <a:latin typeface="Gill Sans Std Light" panose="020B0302020104020203" pitchFamily="34" charset="0"/>
              </a:rPr>
              <a:t>Interoperability TD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5CDA706-2F5B-4FE8-99D2-5FBB5DBCF887}"/>
              </a:ext>
            </a:extLst>
          </p:cNvPr>
          <p:cNvSpPr txBox="1">
            <a:spLocks/>
          </p:cNvSpPr>
          <p:nvPr/>
        </p:nvSpPr>
        <p:spPr>
          <a:xfrm>
            <a:off x="4762503" y="665688"/>
            <a:ext cx="5549900" cy="609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b="0" kern="1200" baseline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n-GB" sz="3600" dirty="0">
                <a:latin typeface="Gill Sans Std Light" panose="020B0302020104020203" pitchFamily="34" charset="0"/>
              </a:rPr>
              <a:t>: Interaction Affordances</a:t>
            </a:r>
          </a:p>
        </p:txBody>
      </p:sp>
    </p:spTree>
    <p:extLst>
      <p:ext uri="{BB962C8B-B14F-4D97-AF65-F5344CB8AC3E}">
        <p14:creationId xmlns:p14="http://schemas.microsoft.com/office/powerpoint/2010/main" val="22023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Analysis:</a:t>
            </a:r>
            <a:br>
              <a:rPr lang="en-US" sz="3600" b="1" dirty="0"/>
            </a:br>
            <a:r>
              <a:rPr lang="en-US" sz="3600" dirty="0">
                <a:latin typeface="Gill Sans Std Light" panose="020B0302020104020203" pitchFamily="34" charset="0"/>
              </a:rPr>
              <a:t>Synthesis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23</a:t>
            </a:fld>
            <a:endParaRPr lang="fr-CH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E23205-46BF-4FF2-B8DB-23EFD55A7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29360"/>
            <a:ext cx="9601200" cy="5224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u="sng" dirty="0">
                <a:latin typeface="Gill Sans Std" panose="020B0502020104020203" pitchFamily="34" charset="0"/>
              </a:rPr>
              <a:t>From users’ feedback</a:t>
            </a:r>
          </a:p>
          <a:p>
            <a:pPr marL="0" indent="0">
              <a:buNone/>
            </a:pPr>
            <a:endParaRPr lang="en-US" sz="2600" u="sng" dirty="0">
              <a:latin typeface="Gill Sans Std" panose="020B0502020104020203" pitchFamily="34" charset="0"/>
            </a:endParaRPr>
          </a:p>
          <a:p>
            <a:pPr marL="0" indent="0">
              <a:buNone/>
            </a:pPr>
            <a:endParaRPr lang="en-US" sz="2600" u="sng" dirty="0">
              <a:latin typeface="Gill Sans Std" panose="020B0502020104020203" pitchFamily="34" charset="0"/>
            </a:endParaRPr>
          </a:p>
          <a:p>
            <a:pPr marL="0" indent="0">
              <a:buNone/>
            </a:pPr>
            <a:endParaRPr lang="en-US" sz="2600" u="sng" dirty="0">
              <a:latin typeface="Gill Sans Std" panose="020B0502020104020203" pitchFamily="34" charset="0"/>
            </a:endParaRPr>
          </a:p>
          <a:p>
            <a:pPr marL="0" indent="0">
              <a:buNone/>
            </a:pPr>
            <a:endParaRPr lang="en-US" sz="2600" u="sng" dirty="0">
              <a:latin typeface="Gill Sans Std" panose="020B0502020104020203" pitchFamily="34" charset="0"/>
            </a:endParaRPr>
          </a:p>
          <a:p>
            <a:pPr marL="0" indent="0">
              <a:buNone/>
            </a:pPr>
            <a:endParaRPr lang="en-US" sz="2600" u="sng" dirty="0">
              <a:latin typeface="Gill Sans Std" panose="020B0502020104020203" pitchFamily="34" charset="0"/>
            </a:endParaRPr>
          </a:p>
          <a:p>
            <a:pPr marL="0" indent="0">
              <a:buNone/>
            </a:pPr>
            <a:r>
              <a:rPr lang="en-US" sz="2600" u="sng" dirty="0">
                <a:latin typeface="Gill Sans Std" panose="020B0502020104020203" pitchFamily="34" charset="0"/>
              </a:rPr>
              <a:t>From cloud analysis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2E475C4-AB72-4AC9-B91E-4BC772BD79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454960"/>
              </p:ext>
            </p:extLst>
          </p:nvPr>
        </p:nvGraphicFramePr>
        <p:xfrm>
          <a:off x="1371600" y="1765318"/>
          <a:ext cx="10088880" cy="2127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4C926937-D19C-42B3-8AAE-3035D26549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4701601"/>
              </p:ext>
            </p:extLst>
          </p:nvPr>
        </p:nvGraphicFramePr>
        <p:xfrm>
          <a:off x="1869440" y="4677910"/>
          <a:ext cx="9448800" cy="2037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15570F7-4C21-442A-BCAF-C6EABC3A4A4E}"/>
              </a:ext>
            </a:extLst>
          </p:cNvPr>
          <p:cNvSpPr/>
          <p:nvPr/>
        </p:nvSpPr>
        <p:spPr>
          <a:xfrm>
            <a:off x="6728460" y="2124851"/>
            <a:ext cx="283845" cy="184010"/>
          </a:xfrm>
          <a:prstGeom prst="rect">
            <a:avLst/>
          </a:prstGeom>
          <a:solidFill>
            <a:schemeClr val="bg1"/>
          </a:solidFill>
          <a:ln>
            <a:solidFill>
              <a:srgbClr val="897B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b="1" dirty="0">
                <a:solidFill>
                  <a:srgbClr val="897B61"/>
                </a:solidFill>
                <a:latin typeface="Gill Sans Std Light" panose="020B0302020104020203" pitchFamily="34" charset="0"/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1388570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ontent Placeholder 309">
            <a:extLst>
              <a:ext uri="{FF2B5EF4-FFF2-40B4-BE49-F238E27FC236}">
                <a16:creationId xmlns:a16="http://schemas.microsoft.com/office/drawing/2014/main" id="{B2E1BA50-4617-4074-970A-93A835EE8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1" y="1852261"/>
            <a:ext cx="4447787" cy="33293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cloud.iO v0.1</a:t>
            </a:r>
          </a:p>
          <a:p>
            <a:r>
              <a:rPr lang="en-US" dirty="0"/>
              <a:t>Permission only on Endpoints	</a:t>
            </a:r>
          </a:p>
        </p:txBody>
      </p:sp>
      <p:sp>
        <p:nvSpPr>
          <p:cNvPr id="311" name="Content Placeholder 310">
            <a:extLst>
              <a:ext uri="{FF2B5EF4-FFF2-40B4-BE49-F238E27FC236}">
                <a16:creationId xmlns:a16="http://schemas.microsoft.com/office/drawing/2014/main" id="{FE9435C8-421C-4C86-BC0D-2BA2F89CB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5" y="1852261"/>
            <a:ext cx="4447787" cy="33293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cloud.iO v0.2</a:t>
            </a:r>
          </a:p>
          <a:p>
            <a:r>
              <a:rPr lang="en-US" dirty="0"/>
              <a:t>Access control based on topic</a:t>
            </a:r>
          </a:p>
          <a:p>
            <a:r>
              <a:rPr lang="en-US" dirty="0"/>
              <a:t>Introduction of prioritized permission</a:t>
            </a:r>
          </a:p>
          <a:p>
            <a:r>
              <a:rPr lang="en-US" dirty="0"/>
              <a:t>Introduction of user group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24</a:t>
            </a:fld>
            <a:endParaRPr lang="fr-CH"/>
          </a:p>
        </p:txBody>
      </p:sp>
      <p:pic>
        <p:nvPicPr>
          <p:cNvPr id="312" name="Graphic 311">
            <a:extLst>
              <a:ext uri="{FF2B5EF4-FFF2-40B4-BE49-F238E27FC236}">
                <a16:creationId xmlns:a16="http://schemas.microsoft.com/office/drawing/2014/main" id="{5508A253-EAEE-4D93-AE8D-6AEAEBCDB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1689" y="3429000"/>
            <a:ext cx="8908622" cy="3137280"/>
          </a:xfrm>
          <a:prstGeom prst="rect">
            <a:avLst/>
          </a:prstGeom>
        </p:spPr>
      </p:pic>
      <p:sp>
        <p:nvSpPr>
          <p:cNvPr id="315" name="Titre 1">
            <a:extLst>
              <a:ext uri="{FF2B5EF4-FFF2-40B4-BE49-F238E27FC236}">
                <a16:creationId xmlns:a16="http://schemas.microsoft.com/office/drawing/2014/main" id="{72F0D4CE-5E96-4B22-BC30-75D101E7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Conception:</a:t>
            </a:r>
            <a:br>
              <a:rPr lang="en-US" sz="3600" b="1" dirty="0"/>
            </a:br>
            <a:r>
              <a:rPr lang="en-US" sz="3600" dirty="0">
                <a:latin typeface="Gill Sans Std Light" panose="020B0302020104020203" pitchFamily="34" charset="0"/>
              </a:rPr>
              <a:t>Topic &amp; Access Control 1/2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C99E54-F540-4E5F-8828-97672AD03ADD}"/>
              </a:ext>
            </a:extLst>
          </p:cNvPr>
          <p:cNvSpPr/>
          <p:nvPr/>
        </p:nvSpPr>
        <p:spPr>
          <a:xfrm>
            <a:off x="1146915" y="1329708"/>
            <a:ext cx="29173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400" dirty="0">
                <a:solidFill>
                  <a:srgbClr val="000000"/>
                </a:solidFill>
                <a:latin typeface="Gill Sans Nova Light" panose="020B0302020104020203" pitchFamily="34" charset="0"/>
              </a:rPr>
              <a:t>@</a:t>
            </a:r>
            <a:r>
              <a:rPr lang="fr-CH" sz="2400" i="1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prefix</a:t>
            </a:r>
            <a:r>
              <a:rPr lang="fr-CH" sz="2400" dirty="0">
                <a:solidFill>
                  <a:srgbClr val="000000"/>
                </a:solidFill>
                <a:latin typeface="Gill Sans Nova Light" panose="020B0302020104020203" pitchFamily="34" charset="0"/>
              </a:rPr>
              <a:t>/</a:t>
            </a:r>
            <a:r>
              <a:rPr lang="fr-CH" sz="2400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E</a:t>
            </a:r>
            <a:r>
              <a:rPr lang="fr-CH" sz="2400" i="1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ndpointUUID</a:t>
            </a:r>
            <a:r>
              <a:rPr lang="fr-CH" sz="2400" dirty="0">
                <a:solidFill>
                  <a:srgbClr val="000000"/>
                </a:solidFill>
                <a:latin typeface="Gill Sans Nova Light" panose="020B0302020104020203" pitchFamily="34" charset="0"/>
              </a:rPr>
              <a:t>/</a:t>
            </a:r>
            <a:endParaRPr lang="en-GB" sz="2400" dirty="0">
              <a:latin typeface="Gill Sans Nova Light" panose="020B03020201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EB1557-3418-423A-8F7C-A9C48BE3174C}"/>
              </a:ext>
            </a:extLst>
          </p:cNvPr>
          <p:cNvSpPr/>
          <p:nvPr/>
        </p:nvSpPr>
        <p:spPr>
          <a:xfrm>
            <a:off x="4580455" y="1329708"/>
            <a:ext cx="15155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400" i="1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nodeName</a:t>
            </a:r>
            <a:r>
              <a:rPr lang="fr-CH" sz="2400" dirty="0">
                <a:solidFill>
                  <a:srgbClr val="000000"/>
                </a:solidFill>
                <a:latin typeface="Gill Sans Nova Light" panose="020B0302020104020203" pitchFamily="34" charset="0"/>
              </a:rPr>
              <a:t>/</a:t>
            </a:r>
            <a:endParaRPr lang="en-GB" sz="2400" dirty="0">
              <a:latin typeface="Gill Sans Nova Light" panose="020B03020201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8649A6-6921-460E-9905-ABD2A0E49B88}"/>
              </a:ext>
            </a:extLst>
          </p:cNvPr>
          <p:cNvSpPr/>
          <p:nvPr/>
        </p:nvSpPr>
        <p:spPr>
          <a:xfrm>
            <a:off x="3853895" y="1329708"/>
            <a:ext cx="10074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400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node</a:t>
            </a:r>
            <a:r>
              <a:rPr lang="fr-CH" sz="2400" dirty="0">
                <a:solidFill>
                  <a:srgbClr val="000000"/>
                </a:solidFill>
                <a:latin typeface="Gill Sans Nova Light" panose="020B0302020104020203" pitchFamily="34" charset="0"/>
              </a:rPr>
              <a:t>/</a:t>
            </a:r>
            <a:endParaRPr lang="en-GB" sz="2400" dirty="0">
              <a:latin typeface="Gill Sans Nova Light" panose="020B03020201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249BF3-66A2-43AE-8F52-BD5E2A10F9B2}"/>
              </a:ext>
            </a:extLst>
          </p:cNvPr>
          <p:cNvSpPr/>
          <p:nvPr/>
        </p:nvSpPr>
        <p:spPr>
          <a:xfrm>
            <a:off x="5930034" y="1329708"/>
            <a:ext cx="10074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400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object</a:t>
            </a:r>
            <a:r>
              <a:rPr lang="fr-CH" sz="2400" dirty="0">
                <a:solidFill>
                  <a:srgbClr val="000000"/>
                </a:solidFill>
                <a:latin typeface="Gill Sans Nova Light" panose="020B0302020104020203" pitchFamily="34" charset="0"/>
              </a:rPr>
              <a:t>/</a:t>
            </a:r>
            <a:endParaRPr lang="en-GB" sz="2400" dirty="0">
              <a:latin typeface="Gill Sans Nova Light" panose="020B03020201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298BE6-417F-4EE4-AA46-4D1D5374348F}"/>
              </a:ext>
            </a:extLst>
          </p:cNvPr>
          <p:cNvSpPr/>
          <p:nvPr/>
        </p:nvSpPr>
        <p:spPr>
          <a:xfrm>
            <a:off x="6771197" y="1329708"/>
            <a:ext cx="1705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400" i="1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objectName</a:t>
            </a:r>
            <a:r>
              <a:rPr lang="fr-CH" sz="2400" dirty="0">
                <a:solidFill>
                  <a:srgbClr val="000000"/>
                </a:solidFill>
                <a:latin typeface="Gill Sans Nova Light" panose="020B0302020104020203" pitchFamily="34" charset="0"/>
              </a:rPr>
              <a:t>/</a:t>
            </a:r>
            <a:endParaRPr lang="en-GB" sz="2400" dirty="0">
              <a:latin typeface="Gill Sans Nova Light" panose="020B03020201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94F084-372C-4C1F-87E3-54C66CDC3386}"/>
              </a:ext>
            </a:extLst>
          </p:cNvPr>
          <p:cNvSpPr/>
          <p:nvPr/>
        </p:nvSpPr>
        <p:spPr>
          <a:xfrm>
            <a:off x="8242332" y="1329708"/>
            <a:ext cx="624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400" i="1" dirty="0">
                <a:solidFill>
                  <a:srgbClr val="000000"/>
                </a:solidFill>
                <a:latin typeface="Gill Sans Nova Light" panose="020B0302020104020203" pitchFamily="34" charset="0"/>
              </a:rPr>
              <a:t>…/</a:t>
            </a:r>
            <a:endParaRPr lang="en-GB" sz="2400" dirty="0">
              <a:latin typeface="Gill Sans Nova Light" panose="020B03020201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77FBE0-6A6D-4DE9-B8C4-B3CC36F16F43}"/>
              </a:ext>
            </a:extLst>
          </p:cNvPr>
          <p:cNvSpPr/>
          <p:nvPr/>
        </p:nvSpPr>
        <p:spPr>
          <a:xfrm>
            <a:off x="8687715" y="1329708"/>
            <a:ext cx="1286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400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attribute</a:t>
            </a:r>
            <a:r>
              <a:rPr lang="fr-CH" sz="2400" dirty="0">
                <a:solidFill>
                  <a:srgbClr val="000000"/>
                </a:solidFill>
                <a:latin typeface="Gill Sans Nova Light" panose="020B0302020104020203" pitchFamily="34" charset="0"/>
              </a:rPr>
              <a:t>/</a:t>
            </a:r>
            <a:endParaRPr lang="en-GB" sz="2400" dirty="0">
              <a:latin typeface="Gill Sans Nova Light" panose="020B03020201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6B1CED-BB01-40DC-97E0-B45C4CE35B76}"/>
              </a:ext>
            </a:extLst>
          </p:cNvPr>
          <p:cNvSpPr/>
          <p:nvPr/>
        </p:nvSpPr>
        <p:spPr>
          <a:xfrm>
            <a:off x="9781257" y="1329708"/>
            <a:ext cx="19676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400" i="1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attributeName</a:t>
            </a:r>
            <a:r>
              <a:rPr lang="fr-CH" sz="2400" dirty="0">
                <a:latin typeface="Gill Sans Nova Light" panose="020B0302020104020203" pitchFamily="34" charset="0"/>
              </a:rPr>
              <a:t> </a:t>
            </a:r>
            <a:endParaRPr lang="en-GB" sz="2400" dirty="0">
              <a:latin typeface="Gill Sans Nova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220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ontent Placeholder 309">
            <a:extLst>
              <a:ext uri="{FF2B5EF4-FFF2-40B4-BE49-F238E27FC236}">
                <a16:creationId xmlns:a16="http://schemas.microsoft.com/office/drawing/2014/main" id="{B2E1BA50-4617-4074-970A-93A835EE8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1" y="1852261"/>
            <a:ext cx="4447787" cy="33293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cloud.iO v0.1</a:t>
            </a:r>
          </a:p>
          <a:p>
            <a:r>
              <a:rPr lang="en-US" dirty="0"/>
              <a:t>Permission only on Endpoints	</a:t>
            </a:r>
          </a:p>
        </p:txBody>
      </p:sp>
      <p:sp>
        <p:nvSpPr>
          <p:cNvPr id="311" name="Content Placeholder 310">
            <a:extLst>
              <a:ext uri="{FF2B5EF4-FFF2-40B4-BE49-F238E27FC236}">
                <a16:creationId xmlns:a16="http://schemas.microsoft.com/office/drawing/2014/main" id="{FE9435C8-421C-4C86-BC0D-2BA2F89CB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5" y="1852261"/>
            <a:ext cx="4447787" cy="33293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cloud.iO v0.2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Access control based on topic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Introduction of prioritized permission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Introduction of user group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25</a:t>
            </a:fld>
            <a:endParaRPr lang="fr-CH"/>
          </a:p>
        </p:txBody>
      </p:sp>
      <p:pic>
        <p:nvPicPr>
          <p:cNvPr id="312" name="Graphic 311">
            <a:extLst>
              <a:ext uri="{FF2B5EF4-FFF2-40B4-BE49-F238E27FC236}">
                <a16:creationId xmlns:a16="http://schemas.microsoft.com/office/drawing/2014/main" id="{5508A253-EAEE-4D93-AE8D-6AEAEBCDB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1689" y="3429000"/>
            <a:ext cx="8908622" cy="3137280"/>
          </a:xfrm>
          <a:prstGeom prst="rect">
            <a:avLst/>
          </a:prstGeom>
        </p:spPr>
      </p:pic>
      <p:sp>
        <p:nvSpPr>
          <p:cNvPr id="315" name="Titre 1">
            <a:extLst>
              <a:ext uri="{FF2B5EF4-FFF2-40B4-BE49-F238E27FC236}">
                <a16:creationId xmlns:a16="http://schemas.microsoft.com/office/drawing/2014/main" id="{72F0D4CE-5E96-4B22-BC30-75D101E7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Conception:</a:t>
            </a:r>
            <a:br>
              <a:rPr lang="en-US" sz="3600" b="1" dirty="0"/>
            </a:br>
            <a:r>
              <a:rPr lang="en-US" sz="3600" dirty="0">
                <a:latin typeface="Gill Sans Std Light" panose="020B0302020104020203" pitchFamily="34" charset="0"/>
              </a:rPr>
              <a:t>Topic &amp; Access Control 1/2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16D7C7-2312-42D3-815E-B1BFEC1E9D67}"/>
              </a:ext>
            </a:extLst>
          </p:cNvPr>
          <p:cNvSpPr/>
          <p:nvPr/>
        </p:nvSpPr>
        <p:spPr>
          <a:xfrm>
            <a:off x="2152755" y="1329708"/>
            <a:ext cx="29173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400" dirty="0">
                <a:solidFill>
                  <a:srgbClr val="000000"/>
                </a:solidFill>
                <a:latin typeface="Gill Sans Nova Light" panose="020B0302020104020203" pitchFamily="34" charset="0"/>
              </a:rPr>
              <a:t>@</a:t>
            </a:r>
            <a:r>
              <a:rPr lang="fr-CH" sz="2400" i="1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prefix</a:t>
            </a:r>
            <a:r>
              <a:rPr lang="fr-CH" sz="2400" dirty="0">
                <a:solidFill>
                  <a:srgbClr val="000000"/>
                </a:solidFill>
                <a:latin typeface="Gill Sans Nova Light" panose="020B0302020104020203" pitchFamily="34" charset="0"/>
              </a:rPr>
              <a:t>/</a:t>
            </a:r>
            <a:r>
              <a:rPr lang="fr-CH" sz="2400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E</a:t>
            </a:r>
            <a:r>
              <a:rPr lang="fr-CH" sz="2400" i="1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ndpointUUID</a:t>
            </a:r>
            <a:r>
              <a:rPr lang="fr-CH" sz="2400" dirty="0">
                <a:solidFill>
                  <a:srgbClr val="000000"/>
                </a:solidFill>
                <a:latin typeface="Gill Sans Nova Light" panose="020B0302020104020203" pitchFamily="34" charset="0"/>
              </a:rPr>
              <a:t>/</a:t>
            </a:r>
            <a:endParaRPr lang="en-GB" sz="2400" dirty="0">
              <a:latin typeface="Gill Sans Nova Light" panose="020B03020201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F393F4-31BE-4024-9A9C-FE3ED221A34C}"/>
              </a:ext>
            </a:extLst>
          </p:cNvPr>
          <p:cNvSpPr/>
          <p:nvPr/>
        </p:nvSpPr>
        <p:spPr>
          <a:xfrm>
            <a:off x="4857201" y="1305624"/>
            <a:ext cx="15155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400" i="1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nodeName</a:t>
            </a:r>
            <a:r>
              <a:rPr lang="fr-CH" sz="2400" dirty="0">
                <a:solidFill>
                  <a:srgbClr val="000000"/>
                </a:solidFill>
                <a:latin typeface="Gill Sans Nova Light" panose="020B0302020104020203" pitchFamily="34" charset="0"/>
              </a:rPr>
              <a:t>/</a:t>
            </a:r>
            <a:endParaRPr lang="en-GB" sz="2400" dirty="0">
              <a:latin typeface="Gill Sans Nova Light" panose="020B03020201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EB1A02-9E7A-402F-AE86-0D4AD191838D}"/>
              </a:ext>
            </a:extLst>
          </p:cNvPr>
          <p:cNvSpPr/>
          <p:nvPr/>
        </p:nvSpPr>
        <p:spPr>
          <a:xfrm>
            <a:off x="6198420" y="1305624"/>
            <a:ext cx="1705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400" i="1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objectName</a:t>
            </a:r>
            <a:r>
              <a:rPr lang="fr-CH" sz="2400" dirty="0">
                <a:solidFill>
                  <a:srgbClr val="000000"/>
                </a:solidFill>
                <a:latin typeface="Gill Sans Nova Light" panose="020B0302020104020203" pitchFamily="34" charset="0"/>
              </a:rPr>
              <a:t>/</a:t>
            </a:r>
            <a:endParaRPr lang="en-GB" sz="2400" dirty="0">
              <a:latin typeface="Gill Sans Nova Light" panose="020B03020201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B80583-F241-400D-9B28-24CBF2C7A594}"/>
              </a:ext>
            </a:extLst>
          </p:cNvPr>
          <p:cNvSpPr/>
          <p:nvPr/>
        </p:nvSpPr>
        <p:spPr>
          <a:xfrm>
            <a:off x="7612316" y="1308837"/>
            <a:ext cx="624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400" i="1" dirty="0">
                <a:solidFill>
                  <a:srgbClr val="000000"/>
                </a:solidFill>
                <a:latin typeface="Gill Sans Nova Light" panose="020B0302020104020203" pitchFamily="34" charset="0"/>
              </a:rPr>
              <a:t>…/</a:t>
            </a:r>
            <a:endParaRPr lang="en-GB" sz="2400" dirty="0">
              <a:latin typeface="Gill Sans Nova Light" panose="020B03020201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1B6F6-943D-461C-94C3-6BBB4B30D5B9}"/>
              </a:ext>
            </a:extLst>
          </p:cNvPr>
          <p:cNvSpPr/>
          <p:nvPr/>
        </p:nvSpPr>
        <p:spPr>
          <a:xfrm>
            <a:off x="8024874" y="1305623"/>
            <a:ext cx="19676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400" i="1" dirty="0" err="1">
                <a:solidFill>
                  <a:srgbClr val="000000"/>
                </a:solidFill>
                <a:latin typeface="Gill Sans Nova Light" panose="020B0302020104020203" pitchFamily="34" charset="0"/>
              </a:rPr>
              <a:t>attributeName</a:t>
            </a:r>
            <a:r>
              <a:rPr lang="fr-CH" sz="2400" dirty="0">
                <a:latin typeface="Gill Sans Nova Light" panose="020B0302020104020203" pitchFamily="34" charset="0"/>
              </a:rPr>
              <a:t> </a:t>
            </a:r>
            <a:endParaRPr lang="en-GB" sz="2400" dirty="0">
              <a:latin typeface="Gill Sans Nova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34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26</a:t>
            </a:fld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4CEAB5-093E-4D30-832C-310E907E99F5}"/>
              </a:ext>
            </a:extLst>
          </p:cNvPr>
          <p:cNvSpPr/>
          <p:nvPr/>
        </p:nvSpPr>
        <p:spPr>
          <a:xfrm>
            <a:off x="1041384" y="1592904"/>
            <a:ext cx="5419891" cy="4886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" permissions 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endpointUUID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/#"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"permission"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"WRITE"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"priority"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"LOW"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endpointUUID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mySecondHeater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/#"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"permission"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"DENY"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"priority"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"HIGH"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endpointUUID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myHeater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/temperatures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   </a:t>
            </a:r>
            <a:r>
              <a:rPr lang="fr-CH" sz="16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↳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setPointTemperature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"permission"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"READ"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fr-CH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priority</a:t>
            </a:r>
            <a:r>
              <a:rPr lang="fr-CH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"HIGHEST"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CH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CH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CH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CH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8A8661-2A44-49CE-A9F3-C8F76E4A017A}"/>
              </a:ext>
            </a:extLst>
          </p:cNvPr>
          <p:cNvGrpSpPr/>
          <p:nvPr/>
        </p:nvGrpSpPr>
        <p:grpSpPr>
          <a:xfrm>
            <a:off x="10700242" y="2747172"/>
            <a:ext cx="1088170" cy="1363656"/>
            <a:chOff x="10636742" y="1237330"/>
            <a:chExt cx="1088170" cy="136365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3810692-B25C-4391-8634-6CA91DD6D288}"/>
                </a:ext>
              </a:extLst>
            </p:cNvPr>
            <p:cNvSpPr/>
            <p:nvPr/>
          </p:nvSpPr>
          <p:spPr>
            <a:xfrm flipV="1">
              <a:off x="10636742" y="1237330"/>
              <a:ext cx="1088170" cy="1363656"/>
            </a:xfrm>
            <a:custGeom>
              <a:avLst/>
              <a:gdLst>
                <a:gd name="connsiteX0" fmla="*/ 0 w 1088170"/>
                <a:gd name="connsiteY0" fmla="*/ 0 h 1363656"/>
                <a:gd name="connsiteX1" fmla="*/ 1088170 w 1088170"/>
                <a:gd name="connsiteY1" fmla="*/ 0 h 1363656"/>
                <a:gd name="connsiteX2" fmla="*/ 1088170 w 1088170"/>
                <a:gd name="connsiteY2" fmla="*/ 1363657 h 1363656"/>
                <a:gd name="connsiteX3" fmla="*/ 0 w 1088170"/>
                <a:gd name="connsiteY3" fmla="*/ 1363657 h 136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8170" h="1363656">
                  <a:moveTo>
                    <a:pt x="0" y="0"/>
                  </a:moveTo>
                  <a:lnTo>
                    <a:pt x="1088170" y="0"/>
                  </a:lnTo>
                  <a:lnTo>
                    <a:pt x="1088170" y="1363657"/>
                  </a:lnTo>
                  <a:lnTo>
                    <a:pt x="0" y="1363657"/>
                  </a:lnTo>
                  <a:close/>
                </a:path>
              </a:pathLst>
            </a:custGeom>
            <a:noFill/>
            <a:ln w="9177" cap="sq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22" name="Graphic 7">
              <a:extLst>
                <a:ext uri="{FF2B5EF4-FFF2-40B4-BE49-F238E27FC236}">
                  <a16:creationId xmlns:a16="http://schemas.microsoft.com/office/drawing/2014/main" id="{876530BA-9EC5-476F-BF4E-1156183F5B62}"/>
                </a:ext>
              </a:extLst>
            </p:cNvPr>
            <p:cNvGrpSpPr/>
            <p:nvPr/>
          </p:nvGrpSpPr>
          <p:grpSpPr>
            <a:xfrm>
              <a:off x="10820400" y="2155617"/>
              <a:ext cx="720855" cy="261711"/>
              <a:chOff x="12562737" y="3279872"/>
              <a:chExt cx="720855" cy="261711"/>
            </a:xfrm>
            <a:solidFill>
              <a:schemeClr val="accent1"/>
            </a:solidFill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C4C72CA4-CA72-43F6-8E9F-2BFC5FD019B5}"/>
                  </a:ext>
                </a:extLst>
              </p:cNvPr>
              <p:cNvSpPr/>
              <p:nvPr/>
            </p:nvSpPr>
            <p:spPr>
              <a:xfrm>
                <a:off x="12562737" y="3279872"/>
                <a:ext cx="720855" cy="261711"/>
              </a:xfrm>
              <a:custGeom>
                <a:avLst/>
                <a:gdLst>
                  <a:gd name="connsiteX0" fmla="*/ 0 w 720855"/>
                  <a:gd name="connsiteY0" fmla="*/ 0 h 261711"/>
                  <a:gd name="connsiteX1" fmla="*/ 720855 w 720855"/>
                  <a:gd name="connsiteY1" fmla="*/ 0 h 261711"/>
                  <a:gd name="connsiteX2" fmla="*/ 720855 w 720855"/>
                  <a:gd name="connsiteY2" fmla="*/ 261712 h 261711"/>
                  <a:gd name="connsiteX3" fmla="*/ 0 w 720855"/>
                  <a:gd name="connsiteY3" fmla="*/ 261712 h 26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0855" h="261711">
                    <a:moveTo>
                      <a:pt x="0" y="0"/>
                    </a:moveTo>
                    <a:lnTo>
                      <a:pt x="720855" y="0"/>
                    </a:lnTo>
                    <a:lnTo>
                      <a:pt x="720855" y="261712"/>
                    </a:lnTo>
                    <a:lnTo>
                      <a:pt x="0" y="261712"/>
                    </a:lnTo>
                    <a:close/>
                  </a:path>
                </a:pathLst>
              </a:custGeom>
              <a:solidFill>
                <a:srgbClr val="FF8370">
                  <a:alpha val="49000"/>
                </a:srgbClr>
              </a:solidFill>
              <a:ln w="9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2B073BF-1F58-407A-A241-DB8AE41DA4D2}"/>
                  </a:ext>
                </a:extLst>
              </p:cNvPr>
              <p:cNvSpPr/>
              <p:nvPr/>
            </p:nvSpPr>
            <p:spPr>
              <a:xfrm flipV="1">
                <a:off x="12562737" y="3279872"/>
                <a:ext cx="720855" cy="261711"/>
              </a:xfrm>
              <a:custGeom>
                <a:avLst/>
                <a:gdLst>
                  <a:gd name="connsiteX0" fmla="*/ 0 w 720855"/>
                  <a:gd name="connsiteY0" fmla="*/ 0 h 261711"/>
                  <a:gd name="connsiteX1" fmla="*/ 720855 w 720855"/>
                  <a:gd name="connsiteY1" fmla="*/ 0 h 261711"/>
                  <a:gd name="connsiteX2" fmla="*/ 720855 w 720855"/>
                  <a:gd name="connsiteY2" fmla="*/ 261712 h 261711"/>
                  <a:gd name="connsiteX3" fmla="*/ 0 w 720855"/>
                  <a:gd name="connsiteY3" fmla="*/ 261712 h 26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0855" h="261711">
                    <a:moveTo>
                      <a:pt x="0" y="0"/>
                    </a:moveTo>
                    <a:lnTo>
                      <a:pt x="720855" y="0"/>
                    </a:lnTo>
                    <a:lnTo>
                      <a:pt x="720855" y="261712"/>
                    </a:lnTo>
                    <a:lnTo>
                      <a:pt x="0" y="261712"/>
                    </a:lnTo>
                    <a:close/>
                  </a:path>
                </a:pathLst>
              </a:custGeom>
              <a:noFill/>
              <a:ln w="9177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BC834C3-3FBF-48D0-BF6F-7B9E53E2B610}"/>
                  </a:ext>
                </a:extLst>
              </p:cNvPr>
              <p:cNvSpPr/>
              <p:nvPr/>
            </p:nvSpPr>
            <p:spPr>
              <a:xfrm>
                <a:off x="12779268" y="3348312"/>
                <a:ext cx="76034" cy="91975"/>
              </a:xfrm>
              <a:custGeom>
                <a:avLst/>
                <a:gdLst>
                  <a:gd name="connsiteX0" fmla="*/ 0 w 76034"/>
                  <a:gd name="connsiteY0" fmla="*/ 91976 h 91975"/>
                  <a:gd name="connsiteX1" fmla="*/ 0 w 76034"/>
                  <a:gd name="connsiteY1" fmla="*/ 0 h 91975"/>
                  <a:gd name="connsiteX2" fmla="*/ 31682 w 76034"/>
                  <a:gd name="connsiteY2" fmla="*/ 0 h 91975"/>
                  <a:gd name="connsiteX3" fmla="*/ 48027 w 76034"/>
                  <a:gd name="connsiteY3" fmla="*/ 1295 h 91975"/>
                  <a:gd name="connsiteX4" fmla="*/ 61526 w 76034"/>
                  <a:gd name="connsiteY4" fmla="*/ 7897 h 91975"/>
                  <a:gd name="connsiteX5" fmla="*/ 72453 w 76034"/>
                  <a:gd name="connsiteY5" fmla="*/ 23673 h 91975"/>
                  <a:gd name="connsiteX6" fmla="*/ 76034 w 76034"/>
                  <a:gd name="connsiteY6" fmla="*/ 45483 h 91975"/>
                  <a:gd name="connsiteX7" fmla="*/ 73555 w 76034"/>
                  <a:gd name="connsiteY7" fmla="*/ 64142 h 91975"/>
                  <a:gd name="connsiteX8" fmla="*/ 67311 w 76034"/>
                  <a:gd name="connsiteY8" fmla="*/ 77485 h 91975"/>
                  <a:gd name="connsiteX9" fmla="*/ 58954 w 76034"/>
                  <a:gd name="connsiteY9" fmla="*/ 85805 h 91975"/>
                  <a:gd name="connsiteX10" fmla="*/ 47935 w 76034"/>
                  <a:gd name="connsiteY10" fmla="*/ 90396 h 91975"/>
                  <a:gd name="connsiteX11" fmla="*/ 33242 w 76034"/>
                  <a:gd name="connsiteY11" fmla="*/ 91976 h 91975"/>
                  <a:gd name="connsiteX12" fmla="*/ 12214 w 76034"/>
                  <a:gd name="connsiteY12" fmla="*/ 81066 h 91975"/>
                  <a:gd name="connsiteX13" fmla="*/ 31865 w 76034"/>
                  <a:gd name="connsiteY13" fmla="*/ 81066 h 91975"/>
                  <a:gd name="connsiteX14" fmla="*/ 46006 w 76034"/>
                  <a:gd name="connsiteY14" fmla="*/ 79487 h 91975"/>
                  <a:gd name="connsiteX15" fmla="*/ 54363 w 76034"/>
                  <a:gd name="connsiteY15" fmla="*/ 74611 h 91975"/>
                  <a:gd name="connsiteX16" fmla="*/ 61066 w 76034"/>
                  <a:gd name="connsiteY16" fmla="*/ 62994 h 91975"/>
                  <a:gd name="connsiteX17" fmla="*/ 63546 w 76034"/>
                  <a:gd name="connsiteY17" fmla="*/ 45198 h 91975"/>
                  <a:gd name="connsiteX18" fmla="*/ 58771 w 76034"/>
                  <a:gd name="connsiteY18" fmla="*/ 23104 h 91975"/>
                  <a:gd name="connsiteX19" fmla="*/ 47292 w 76034"/>
                  <a:gd name="connsiteY19" fmla="*/ 12626 h 91975"/>
                  <a:gd name="connsiteX20" fmla="*/ 31590 w 76034"/>
                  <a:gd name="connsiteY20" fmla="*/ 10762 h 91975"/>
                  <a:gd name="connsiteX21" fmla="*/ 12214 w 76034"/>
                  <a:gd name="connsiteY21" fmla="*/ 10762 h 9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6034" h="91975">
                    <a:moveTo>
                      <a:pt x="0" y="91976"/>
                    </a:moveTo>
                    <a:lnTo>
                      <a:pt x="0" y="0"/>
                    </a:lnTo>
                    <a:lnTo>
                      <a:pt x="31682" y="0"/>
                    </a:lnTo>
                    <a:cubicBezTo>
                      <a:pt x="38844" y="0"/>
                      <a:pt x="44354" y="432"/>
                      <a:pt x="48027" y="1295"/>
                    </a:cubicBezTo>
                    <a:cubicBezTo>
                      <a:pt x="53261" y="2443"/>
                      <a:pt x="57853" y="4665"/>
                      <a:pt x="61526" y="7897"/>
                    </a:cubicBezTo>
                    <a:cubicBezTo>
                      <a:pt x="66393" y="12020"/>
                      <a:pt x="70065" y="17291"/>
                      <a:pt x="72453" y="23673"/>
                    </a:cubicBezTo>
                    <a:cubicBezTo>
                      <a:pt x="74841" y="29991"/>
                      <a:pt x="76034" y="37273"/>
                      <a:pt x="76034" y="45483"/>
                    </a:cubicBezTo>
                    <a:cubicBezTo>
                      <a:pt x="76034" y="52480"/>
                      <a:pt x="75208" y="58688"/>
                      <a:pt x="73555" y="64142"/>
                    </a:cubicBezTo>
                    <a:cubicBezTo>
                      <a:pt x="71903" y="69514"/>
                      <a:pt x="69882" y="73968"/>
                      <a:pt x="67311" y="77485"/>
                    </a:cubicBezTo>
                    <a:cubicBezTo>
                      <a:pt x="64740" y="81030"/>
                      <a:pt x="61984" y="83794"/>
                      <a:pt x="58954" y="85805"/>
                    </a:cubicBezTo>
                    <a:cubicBezTo>
                      <a:pt x="55833" y="87816"/>
                      <a:pt x="52251" y="89358"/>
                      <a:pt x="47935" y="90396"/>
                    </a:cubicBezTo>
                    <a:cubicBezTo>
                      <a:pt x="43711" y="91471"/>
                      <a:pt x="38844" y="91976"/>
                      <a:pt x="33242" y="91976"/>
                    </a:cubicBezTo>
                    <a:close/>
                    <a:moveTo>
                      <a:pt x="12214" y="81066"/>
                    </a:moveTo>
                    <a:lnTo>
                      <a:pt x="31865" y="81066"/>
                    </a:lnTo>
                    <a:cubicBezTo>
                      <a:pt x="37833" y="81066"/>
                      <a:pt x="42609" y="80570"/>
                      <a:pt x="46006" y="79487"/>
                    </a:cubicBezTo>
                    <a:cubicBezTo>
                      <a:pt x="49588" y="78339"/>
                      <a:pt x="52343" y="76732"/>
                      <a:pt x="54363" y="74611"/>
                    </a:cubicBezTo>
                    <a:cubicBezTo>
                      <a:pt x="57210" y="71746"/>
                      <a:pt x="59506" y="67871"/>
                      <a:pt x="61066" y="62994"/>
                    </a:cubicBezTo>
                    <a:cubicBezTo>
                      <a:pt x="62720" y="58109"/>
                      <a:pt x="63546" y="52195"/>
                      <a:pt x="63546" y="45198"/>
                    </a:cubicBezTo>
                    <a:cubicBezTo>
                      <a:pt x="63546" y="35657"/>
                      <a:pt x="61984" y="28265"/>
                      <a:pt x="58771" y="23104"/>
                    </a:cubicBezTo>
                    <a:cubicBezTo>
                      <a:pt x="55649" y="17934"/>
                      <a:pt x="51792" y="14454"/>
                      <a:pt x="47292" y="12626"/>
                    </a:cubicBezTo>
                    <a:cubicBezTo>
                      <a:pt x="43986" y="11405"/>
                      <a:pt x="38753" y="10762"/>
                      <a:pt x="31590" y="10762"/>
                    </a:cubicBezTo>
                    <a:lnTo>
                      <a:pt x="12214" y="10762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E3C3E7B5-CB4B-4990-8D64-99D3243705C7}"/>
                  </a:ext>
                </a:extLst>
              </p:cNvPr>
              <p:cNvSpPr/>
              <p:nvPr/>
            </p:nvSpPr>
            <p:spPr>
              <a:xfrm>
                <a:off x="12866965" y="3372133"/>
                <a:ext cx="61342" cy="69734"/>
              </a:xfrm>
              <a:custGeom>
                <a:avLst/>
                <a:gdLst>
                  <a:gd name="connsiteX0" fmla="*/ 49312 w 61342"/>
                  <a:gd name="connsiteY0" fmla="*/ 46631 h 69734"/>
                  <a:gd name="connsiteX1" fmla="*/ 61066 w 61342"/>
                  <a:gd name="connsiteY1" fmla="*/ 48063 h 69734"/>
                  <a:gd name="connsiteX2" fmla="*/ 50782 w 61342"/>
                  <a:gd name="connsiteY2" fmla="*/ 64133 h 69734"/>
                  <a:gd name="connsiteX3" fmla="*/ 31680 w 61342"/>
                  <a:gd name="connsiteY3" fmla="*/ 69735 h 69734"/>
                  <a:gd name="connsiteX4" fmla="*/ 8449 w 61342"/>
                  <a:gd name="connsiteY4" fmla="*/ 60690 h 69734"/>
                  <a:gd name="connsiteX5" fmla="*/ 0 w 61342"/>
                  <a:gd name="connsiteY5" fmla="*/ 35437 h 69734"/>
                  <a:gd name="connsiteX6" fmla="*/ 8541 w 61342"/>
                  <a:gd name="connsiteY6" fmla="*/ 9330 h 69734"/>
                  <a:gd name="connsiteX7" fmla="*/ 31130 w 61342"/>
                  <a:gd name="connsiteY7" fmla="*/ 0 h 69734"/>
                  <a:gd name="connsiteX8" fmla="*/ 52893 w 61342"/>
                  <a:gd name="connsiteY8" fmla="*/ 9183 h 69734"/>
                  <a:gd name="connsiteX9" fmla="*/ 61342 w 61342"/>
                  <a:gd name="connsiteY9" fmla="*/ 34721 h 69734"/>
                  <a:gd name="connsiteX10" fmla="*/ 61342 w 61342"/>
                  <a:gd name="connsiteY10" fmla="*/ 37733 h 69734"/>
                  <a:gd name="connsiteX11" fmla="*/ 11571 w 61342"/>
                  <a:gd name="connsiteY11" fmla="*/ 37733 h 69734"/>
                  <a:gd name="connsiteX12" fmla="*/ 17723 w 61342"/>
                  <a:gd name="connsiteY12" fmla="*/ 54519 h 69734"/>
                  <a:gd name="connsiteX13" fmla="*/ 31772 w 61342"/>
                  <a:gd name="connsiteY13" fmla="*/ 60405 h 69734"/>
                  <a:gd name="connsiteX14" fmla="*/ 42241 w 61342"/>
                  <a:gd name="connsiteY14" fmla="*/ 57108 h 69734"/>
                  <a:gd name="connsiteX15" fmla="*/ 49312 w 61342"/>
                  <a:gd name="connsiteY15" fmla="*/ 46631 h 69734"/>
                  <a:gd name="connsiteX16" fmla="*/ 12305 w 61342"/>
                  <a:gd name="connsiteY16" fmla="*/ 28412 h 69734"/>
                  <a:gd name="connsiteX17" fmla="*/ 49496 w 61342"/>
                  <a:gd name="connsiteY17" fmla="*/ 28412 h 69734"/>
                  <a:gd name="connsiteX18" fmla="*/ 45180 w 61342"/>
                  <a:gd name="connsiteY18" fmla="*/ 15785 h 69734"/>
                  <a:gd name="connsiteX19" fmla="*/ 31222 w 61342"/>
                  <a:gd name="connsiteY19" fmla="*/ 9330 h 69734"/>
                  <a:gd name="connsiteX20" fmla="*/ 17998 w 61342"/>
                  <a:gd name="connsiteY20" fmla="*/ 14491 h 69734"/>
                  <a:gd name="connsiteX21" fmla="*/ 12305 w 61342"/>
                  <a:gd name="connsiteY21" fmla="*/ 28412 h 6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1342" h="69734">
                    <a:moveTo>
                      <a:pt x="49312" y="46631"/>
                    </a:moveTo>
                    <a:lnTo>
                      <a:pt x="61066" y="48063"/>
                    </a:lnTo>
                    <a:cubicBezTo>
                      <a:pt x="59137" y="54950"/>
                      <a:pt x="55648" y="60332"/>
                      <a:pt x="50782" y="64133"/>
                    </a:cubicBezTo>
                    <a:cubicBezTo>
                      <a:pt x="45731" y="67871"/>
                      <a:pt x="39395" y="69735"/>
                      <a:pt x="31680" y="69735"/>
                    </a:cubicBezTo>
                    <a:cubicBezTo>
                      <a:pt x="21947" y="69735"/>
                      <a:pt x="14142" y="66723"/>
                      <a:pt x="8449" y="60690"/>
                    </a:cubicBezTo>
                    <a:cubicBezTo>
                      <a:pt x="2755" y="54666"/>
                      <a:pt x="0" y="46273"/>
                      <a:pt x="0" y="35437"/>
                    </a:cubicBezTo>
                    <a:cubicBezTo>
                      <a:pt x="0" y="24178"/>
                      <a:pt x="2846" y="15455"/>
                      <a:pt x="8541" y="9330"/>
                    </a:cubicBezTo>
                    <a:cubicBezTo>
                      <a:pt x="14325" y="3122"/>
                      <a:pt x="21947" y="0"/>
                      <a:pt x="31130" y="0"/>
                    </a:cubicBezTo>
                    <a:cubicBezTo>
                      <a:pt x="39945" y="0"/>
                      <a:pt x="47200" y="3085"/>
                      <a:pt x="52893" y="9183"/>
                    </a:cubicBezTo>
                    <a:cubicBezTo>
                      <a:pt x="58495" y="15207"/>
                      <a:pt x="61342" y="23747"/>
                      <a:pt x="61342" y="34721"/>
                    </a:cubicBezTo>
                    <a:cubicBezTo>
                      <a:pt x="61342" y="35400"/>
                      <a:pt x="61342" y="36410"/>
                      <a:pt x="61342" y="37733"/>
                    </a:cubicBezTo>
                    <a:lnTo>
                      <a:pt x="11571" y="37733"/>
                    </a:lnTo>
                    <a:cubicBezTo>
                      <a:pt x="12029" y="45015"/>
                      <a:pt x="14050" y="50616"/>
                      <a:pt x="17723" y="54519"/>
                    </a:cubicBezTo>
                    <a:cubicBezTo>
                      <a:pt x="21488" y="58467"/>
                      <a:pt x="26171" y="60405"/>
                      <a:pt x="31772" y="60405"/>
                    </a:cubicBezTo>
                    <a:cubicBezTo>
                      <a:pt x="35905" y="60405"/>
                      <a:pt x="39395" y="59331"/>
                      <a:pt x="42241" y="57108"/>
                    </a:cubicBezTo>
                    <a:cubicBezTo>
                      <a:pt x="45272" y="54914"/>
                      <a:pt x="47568" y="51433"/>
                      <a:pt x="49312" y="46631"/>
                    </a:cubicBezTo>
                    <a:close/>
                    <a:moveTo>
                      <a:pt x="12305" y="28412"/>
                    </a:moveTo>
                    <a:lnTo>
                      <a:pt x="49496" y="28412"/>
                    </a:lnTo>
                    <a:cubicBezTo>
                      <a:pt x="48944" y="22774"/>
                      <a:pt x="47568" y="18577"/>
                      <a:pt x="45180" y="15785"/>
                    </a:cubicBezTo>
                    <a:cubicBezTo>
                      <a:pt x="41599" y="11479"/>
                      <a:pt x="37007" y="9330"/>
                      <a:pt x="31222" y="9330"/>
                    </a:cubicBezTo>
                    <a:cubicBezTo>
                      <a:pt x="25987" y="9330"/>
                      <a:pt x="21580" y="11047"/>
                      <a:pt x="17998" y="14491"/>
                    </a:cubicBezTo>
                    <a:cubicBezTo>
                      <a:pt x="14600" y="17934"/>
                      <a:pt x="12672" y="22599"/>
                      <a:pt x="12305" y="284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41F0568-47DA-436B-9A0C-CC821FB11EF7}"/>
                  </a:ext>
                </a:extLst>
              </p:cNvPr>
              <p:cNvSpPr/>
              <p:nvPr/>
            </p:nvSpPr>
            <p:spPr>
              <a:xfrm>
                <a:off x="12942082" y="3372133"/>
                <a:ext cx="54269" cy="68155"/>
              </a:xfrm>
              <a:custGeom>
                <a:avLst/>
                <a:gdLst>
                  <a:gd name="connsiteX0" fmla="*/ 0 w 54269"/>
                  <a:gd name="connsiteY0" fmla="*/ 68155 h 68155"/>
                  <a:gd name="connsiteX1" fmla="*/ 0 w 54269"/>
                  <a:gd name="connsiteY1" fmla="*/ 1433 h 68155"/>
                  <a:gd name="connsiteX2" fmla="*/ 10193 w 54269"/>
                  <a:gd name="connsiteY2" fmla="*/ 1433 h 68155"/>
                  <a:gd name="connsiteX3" fmla="*/ 10193 w 54269"/>
                  <a:gd name="connsiteY3" fmla="*/ 10900 h 68155"/>
                  <a:gd name="connsiteX4" fmla="*/ 31405 w 54269"/>
                  <a:gd name="connsiteY4" fmla="*/ 0 h 68155"/>
                  <a:gd name="connsiteX5" fmla="*/ 42516 w 54269"/>
                  <a:gd name="connsiteY5" fmla="*/ 2149 h 68155"/>
                  <a:gd name="connsiteX6" fmla="*/ 49954 w 54269"/>
                  <a:gd name="connsiteY6" fmla="*/ 7888 h 68155"/>
                  <a:gd name="connsiteX7" fmla="*/ 53536 w 54269"/>
                  <a:gd name="connsiteY7" fmla="*/ 16217 h 68155"/>
                  <a:gd name="connsiteX8" fmla="*/ 54270 w 54269"/>
                  <a:gd name="connsiteY8" fmla="*/ 27117 h 68155"/>
                  <a:gd name="connsiteX9" fmla="*/ 54270 w 54269"/>
                  <a:gd name="connsiteY9" fmla="*/ 68155 h 68155"/>
                  <a:gd name="connsiteX10" fmla="*/ 42883 w 54269"/>
                  <a:gd name="connsiteY10" fmla="*/ 68155 h 68155"/>
                  <a:gd name="connsiteX11" fmla="*/ 42883 w 54269"/>
                  <a:gd name="connsiteY11" fmla="*/ 27549 h 68155"/>
                  <a:gd name="connsiteX12" fmla="*/ 41598 w 54269"/>
                  <a:gd name="connsiteY12" fmla="*/ 17365 h 68155"/>
                  <a:gd name="connsiteX13" fmla="*/ 36914 w 54269"/>
                  <a:gd name="connsiteY13" fmla="*/ 11910 h 68155"/>
                  <a:gd name="connsiteX14" fmla="*/ 29017 w 54269"/>
                  <a:gd name="connsiteY14" fmla="*/ 9752 h 68155"/>
                  <a:gd name="connsiteX15" fmla="*/ 16528 w 54269"/>
                  <a:gd name="connsiteY15" fmla="*/ 14344 h 68155"/>
                  <a:gd name="connsiteX16" fmla="*/ 11387 w 54269"/>
                  <a:gd name="connsiteY16" fmla="*/ 31708 h 68155"/>
                  <a:gd name="connsiteX17" fmla="*/ 11387 w 54269"/>
                  <a:gd name="connsiteY17" fmla="*/ 68155 h 6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269" h="68155">
                    <a:moveTo>
                      <a:pt x="0" y="68155"/>
                    </a:moveTo>
                    <a:lnTo>
                      <a:pt x="0" y="1433"/>
                    </a:lnTo>
                    <a:lnTo>
                      <a:pt x="10193" y="1433"/>
                    </a:lnTo>
                    <a:lnTo>
                      <a:pt x="10193" y="10900"/>
                    </a:lnTo>
                    <a:cubicBezTo>
                      <a:pt x="15059" y="3655"/>
                      <a:pt x="22130" y="0"/>
                      <a:pt x="31405" y="0"/>
                    </a:cubicBezTo>
                    <a:cubicBezTo>
                      <a:pt x="35446" y="0"/>
                      <a:pt x="39118" y="716"/>
                      <a:pt x="42516" y="2149"/>
                    </a:cubicBezTo>
                    <a:cubicBezTo>
                      <a:pt x="45822" y="3590"/>
                      <a:pt x="48301" y="5519"/>
                      <a:pt x="49954" y="7888"/>
                    </a:cubicBezTo>
                    <a:cubicBezTo>
                      <a:pt x="51698" y="10184"/>
                      <a:pt x="52892" y="12985"/>
                      <a:pt x="53536" y="16217"/>
                    </a:cubicBezTo>
                    <a:cubicBezTo>
                      <a:pt x="53994" y="18329"/>
                      <a:pt x="54270" y="21956"/>
                      <a:pt x="54270" y="27117"/>
                    </a:cubicBezTo>
                    <a:lnTo>
                      <a:pt x="54270" y="68155"/>
                    </a:lnTo>
                    <a:lnTo>
                      <a:pt x="42883" y="68155"/>
                    </a:lnTo>
                    <a:lnTo>
                      <a:pt x="42883" y="27549"/>
                    </a:lnTo>
                    <a:cubicBezTo>
                      <a:pt x="42883" y="22957"/>
                      <a:pt x="42516" y="19587"/>
                      <a:pt x="41598" y="17365"/>
                    </a:cubicBezTo>
                    <a:cubicBezTo>
                      <a:pt x="40771" y="15069"/>
                      <a:pt x="39210" y="13269"/>
                      <a:pt x="36914" y="11910"/>
                    </a:cubicBezTo>
                    <a:cubicBezTo>
                      <a:pt x="34710" y="10478"/>
                      <a:pt x="32048" y="9752"/>
                      <a:pt x="29017" y="9752"/>
                    </a:cubicBezTo>
                    <a:cubicBezTo>
                      <a:pt x="24150" y="9752"/>
                      <a:pt x="20018" y="11295"/>
                      <a:pt x="16528" y="14344"/>
                    </a:cubicBezTo>
                    <a:cubicBezTo>
                      <a:pt x="13039" y="17429"/>
                      <a:pt x="11387" y="23205"/>
                      <a:pt x="11387" y="31708"/>
                    </a:cubicBezTo>
                    <a:lnTo>
                      <a:pt x="11387" y="68155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23A29EC-FF55-4729-A788-2FC9139DE17F}"/>
                  </a:ext>
                </a:extLst>
              </p:cNvPr>
              <p:cNvSpPr/>
              <p:nvPr/>
            </p:nvSpPr>
            <p:spPr>
              <a:xfrm>
                <a:off x="13007188" y="3373565"/>
                <a:ext cx="61066" cy="93839"/>
              </a:xfrm>
              <a:custGeom>
                <a:avLst/>
                <a:gdLst>
                  <a:gd name="connsiteX0" fmla="*/ 5969 w 61066"/>
                  <a:gd name="connsiteY0" fmla="*/ 92407 h 93839"/>
                  <a:gd name="connsiteX1" fmla="*/ 4683 w 61066"/>
                  <a:gd name="connsiteY1" fmla="*/ 81783 h 93839"/>
                  <a:gd name="connsiteX2" fmla="*/ 11111 w 61066"/>
                  <a:gd name="connsiteY2" fmla="*/ 82793 h 93839"/>
                  <a:gd name="connsiteX3" fmla="*/ 17172 w 61066"/>
                  <a:gd name="connsiteY3" fmla="*/ 81498 h 93839"/>
                  <a:gd name="connsiteX4" fmla="*/ 20937 w 61066"/>
                  <a:gd name="connsiteY4" fmla="*/ 78054 h 93839"/>
                  <a:gd name="connsiteX5" fmla="*/ 24335 w 61066"/>
                  <a:gd name="connsiteY5" fmla="*/ 69588 h 93839"/>
                  <a:gd name="connsiteX6" fmla="*/ 25345 w 61066"/>
                  <a:gd name="connsiteY6" fmla="*/ 66861 h 93839"/>
                  <a:gd name="connsiteX7" fmla="*/ 0 w 61066"/>
                  <a:gd name="connsiteY7" fmla="*/ 0 h 93839"/>
                  <a:gd name="connsiteX8" fmla="*/ 12121 w 61066"/>
                  <a:gd name="connsiteY8" fmla="*/ 0 h 93839"/>
                  <a:gd name="connsiteX9" fmla="*/ 26079 w 61066"/>
                  <a:gd name="connsiteY9" fmla="*/ 38596 h 93839"/>
                  <a:gd name="connsiteX10" fmla="*/ 30946 w 61066"/>
                  <a:gd name="connsiteY10" fmla="*/ 54096 h 93839"/>
                  <a:gd name="connsiteX11" fmla="*/ 35538 w 61066"/>
                  <a:gd name="connsiteY11" fmla="*/ 38889 h 93839"/>
                  <a:gd name="connsiteX12" fmla="*/ 49770 w 61066"/>
                  <a:gd name="connsiteY12" fmla="*/ 0 h 93839"/>
                  <a:gd name="connsiteX13" fmla="*/ 61066 w 61066"/>
                  <a:gd name="connsiteY13" fmla="*/ 0 h 93839"/>
                  <a:gd name="connsiteX14" fmla="*/ 35722 w 61066"/>
                  <a:gd name="connsiteY14" fmla="*/ 67871 h 93839"/>
                  <a:gd name="connsiteX15" fmla="*/ 29385 w 61066"/>
                  <a:gd name="connsiteY15" fmla="*/ 82931 h 93839"/>
                  <a:gd name="connsiteX16" fmla="*/ 22498 w 61066"/>
                  <a:gd name="connsiteY16" fmla="*/ 91112 h 93839"/>
                  <a:gd name="connsiteX17" fmla="*/ 13131 w 61066"/>
                  <a:gd name="connsiteY17" fmla="*/ 93840 h 93839"/>
                  <a:gd name="connsiteX18" fmla="*/ 5969 w 61066"/>
                  <a:gd name="connsiteY18" fmla="*/ 92407 h 93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1066" h="93839">
                    <a:moveTo>
                      <a:pt x="5969" y="92407"/>
                    </a:moveTo>
                    <a:lnTo>
                      <a:pt x="4683" y="81783"/>
                    </a:lnTo>
                    <a:cubicBezTo>
                      <a:pt x="7163" y="82435"/>
                      <a:pt x="9275" y="82793"/>
                      <a:pt x="11111" y="82793"/>
                    </a:cubicBezTo>
                    <a:cubicBezTo>
                      <a:pt x="13590" y="82793"/>
                      <a:pt x="15610" y="82361"/>
                      <a:pt x="17172" y="81498"/>
                    </a:cubicBezTo>
                    <a:cubicBezTo>
                      <a:pt x="18642" y="80708"/>
                      <a:pt x="19926" y="79560"/>
                      <a:pt x="20937" y="78054"/>
                    </a:cubicBezTo>
                    <a:cubicBezTo>
                      <a:pt x="21580" y="76907"/>
                      <a:pt x="22681" y="74078"/>
                      <a:pt x="24335" y="69588"/>
                    </a:cubicBezTo>
                    <a:cubicBezTo>
                      <a:pt x="24518" y="69018"/>
                      <a:pt x="24793" y="68082"/>
                      <a:pt x="25345" y="66861"/>
                    </a:cubicBezTo>
                    <a:lnTo>
                      <a:pt x="0" y="0"/>
                    </a:lnTo>
                    <a:lnTo>
                      <a:pt x="12121" y="0"/>
                    </a:lnTo>
                    <a:lnTo>
                      <a:pt x="26079" y="38596"/>
                    </a:lnTo>
                    <a:cubicBezTo>
                      <a:pt x="27824" y="43582"/>
                      <a:pt x="29477" y="48752"/>
                      <a:pt x="30946" y="54096"/>
                    </a:cubicBezTo>
                    <a:cubicBezTo>
                      <a:pt x="32140" y="48926"/>
                      <a:pt x="33700" y="43867"/>
                      <a:pt x="35538" y="38889"/>
                    </a:cubicBezTo>
                    <a:lnTo>
                      <a:pt x="49770" y="0"/>
                    </a:lnTo>
                    <a:lnTo>
                      <a:pt x="61066" y="0"/>
                    </a:lnTo>
                    <a:lnTo>
                      <a:pt x="35722" y="67871"/>
                    </a:lnTo>
                    <a:cubicBezTo>
                      <a:pt x="32966" y="75116"/>
                      <a:pt x="30854" y="80139"/>
                      <a:pt x="29385" y="82931"/>
                    </a:cubicBezTo>
                    <a:cubicBezTo>
                      <a:pt x="27365" y="86668"/>
                      <a:pt x="25069" y="89395"/>
                      <a:pt x="22498" y="91112"/>
                    </a:cubicBezTo>
                    <a:cubicBezTo>
                      <a:pt x="19926" y="92903"/>
                      <a:pt x="16804" y="93840"/>
                      <a:pt x="13131" y="93840"/>
                    </a:cubicBezTo>
                    <a:cubicBezTo>
                      <a:pt x="11019" y="93840"/>
                      <a:pt x="8631" y="93335"/>
                      <a:pt x="5969" y="924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29" name="Graphic 7">
              <a:extLst>
                <a:ext uri="{FF2B5EF4-FFF2-40B4-BE49-F238E27FC236}">
                  <a16:creationId xmlns:a16="http://schemas.microsoft.com/office/drawing/2014/main" id="{876530BA-9EC5-476F-BF4E-1156183F5B62}"/>
                </a:ext>
              </a:extLst>
            </p:cNvPr>
            <p:cNvGrpSpPr/>
            <p:nvPr/>
          </p:nvGrpSpPr>
          <p:grpSpPr>
            <a:xfrm>
              <a:off x="10820400" y="1788302"/>
              <a:ext cx="720855" cy="261711"/>
              <a:chOff x="12562737" y="2912557"/>
              <a:chExt cx="720855" cy="261711"/>
            </a:xfrm>
            <a:solidFill>
              <a:schemeClr val="accent1"/>
            </a:solidFill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35CFE9B6-7F1B-4049-A751-278678E30739}"/>
                  </a:ext>
                </a:extLst>
              </p:cNvPr>
              <p:cNvSpPr/>
              <p:nvPr/>
            </p:nvSpPr>
            <p:spPr>
              <a:xfrm>
                <a:off x="12562737" y="2912557"/>
                <a:ext cx="720855" cy="261711"/>
              </a:xfrm>
              <a:custGeom>
                <a:avLst/>
                <a:gdLst>
                  <a:gd name="connsiteX0" fmla="*/ 0 w 720855"/>
                  <a:gd name="connsiteY0" fmla="*/ 0 h 261711"/>
                  <a:gd name="connsiteX1" fmla="*/ 720855 w 720855"/>
                  <a:gd name="connsiteY1" fmla="*/ 0 h 261711"/>
                  <a:gd name="connsiteX2" fmla="*/ 720855 w 720855"/>
                  <a:gd name="connsiteY2" fmla="*/ 261712 h 261711"/>
                  <a:gd name="connsiteX3" fmla="*/ 0 w 720855"/>
                  <a:gd name="connsiteY3" fmla="*/ 261712 h 26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0855" h="261711">
                    <a:moveTo>
                      <a:pt x="0" y="0"/>
                    </a:moveTo>
                    <a:lnTo>
                      <a:pt x="720855" y="0"/>
                    </a:lnTo>
                    <a:lnTo>
                      <a:pt x="720855" y="261712"/>
                    </a:lnTo>
                    <a:lnTo>
                      <a:pt x="0" y="261712"/>
                    </a:lnTo>
                    <a:close/>
                  </a:path>
                </a:pathLst>
              </a:custGeom>
              <a:solidFill>
                <a:srgbClr val="70A9FF">
                  <a:alpha val="49000"/>
                </a:srgbClr>
              </a:solidFill>
              <a:ln w="9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0A0E47A-744B-48E8-A412-A3BB9FC277DB}"/>
                  </a:ext>
                </a:extLst>
              </p:cNvPr>
              <p:cNvSpPr/>
              <p:nvPr/>
            </p:nvSpPr>
            <p:spPr>
              <a:xfrm flipV="1">
                <a:off x="12562737" y="2912557"/>
                <a:ext cx="720855" cy="261711"/>
              </a:xfrm>
              <a:custGeom>
                <a:avLst/>
                <a:gdLst>
                  <a:gd name="connsiteX0" fmla="*/ 0 w 720855"/>
                  <a:gd name="connsiteY0" fmla="*/ 0 h 261711"/>
                  <a:gd name="connsiteX1" fmla="*/ 720855 w 720855"/>
                  <a:gd name="connsiteY1" fmla="*/ 0 h 261711"/>
                  <a:gd name="connsiteX2" fmla="*/ 720855 w 720855"/>
                  <a:gd name="connsiteY2" fmla="*/ 261712 h 261711"/>
                  <a:gd name="connsiteX3" fmla="*/ 0 w 720855"/>
                  <a:gd name="connsiteY3" fmla="*/ 261712 h 26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0855" h="261711">
                    <a:moveTo>
                      <a:pt x="0" y="0"/>
                    </a:moveTo>
                    <a:lnTo>
                      <a:pt x="720855" y="0"/>
                    </a:lnTo>
                    <a:lnTo>
                      <a:pt x="720855" y="261712"/>
                    </a:lnTo>
                    <a:lnTo>
                      <a:pt x="0" y="261712"/>
                    </a:lnTo>
                    <a:close/>
                  </a:path>
                </a:pathLst>
              </a:custGeom>
              <a:noFill/>
              <a:ln w="9177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BFAF60F-D32E-41F5-BFC2-3BD4D12C9BAA}"/>
                  </a:ext>
                </a:extLst>
              </p:cNvPr>
              <p:cNvSpPr/>
              <p:nvPr/>
            </p:nvSpPr>
            <p:spPr>
              <a:xfrm>
                <a:off x="12779360" y="2980997"/>
                <a:ext cx="81268" cy="91975"/>
              </a:xfrm>
              <a:custGeom>
                <a:avLst/>
                <a:gdLst>
                  <a:gd name="connsiteX0" fmla="*/ 0 w 81268"/>
                  <a:gd name="connsiteY0" fmla="*/ 91976 h 91975"/>
                  <a:gd name="connsiteX1" fmla="*/ 0 w 81268"/>
                  <a:gd name="connsiteY1" fmla="*/ 0 h 91975"/>
                  <a:gd name="connsiteX2" fmla="*/ 40956 w 81268"/>
                  <a:gd name="connsiteY2" fmla="*/ 0 h 91975"/>
                  <a:gd name="connsiteX3" fmla="*/ 59597 w 81268"/>
                  <a:gd name="connsiteY3" fmla="*/ 2443 h 91975"/>
                  <a:gd name="connsiteX4" fmla="*/ 69790 w 81268"/>
                  <a:gd name="connsiteY4" fmla="*/ 11194 h 91975"/>
                  <a:gd name="connsiteX5" fmla="*/ 73647 w 81268"/>
                  <a:gd name="connsiteY5" fmla="*/ 25115 h 91975"/>
                  <a:gd name="connsiteX6" fmla="*/ 67311 w 81268"/>
                  <a:gd name="connsiteY6" fmla="*/ 41608 h 91975"/>
                  <a:gd name="connsiteX7" fmla="*/ 47844 w 81268"/>
                  <a:gd name="connsiteY7" fmla="*/ 50074 h 91975"/>
                  <a:gd name="connsiteX8" fmla="*/ 55097 w 81268"/>
                  <a:gd name="connsiteY8" fmla="*/ 54666 h 91975"/>
                  <a:gd name="connsiteX9" fmla="*/ 65198 w 81268"/>
                  <a:gd name="connsiteY9" fmla="*/ 66860 h 91975"/>
                  <a:gd name="connsiteX10" fmla="*/ 81268 w 81268"/>
                  <a:gd name="connsiteY10" fmla="*/ 91976 h 91975"/>
                  <a:gd name="connsiteX11" fmla="*/ 65934 w 81268"/>
                  <a:gd name="connsiteY11" fmla="*/ 91976 h 91975"/>
                  <a:gd name="connsiteX12" fmla="*/ 53720 w 81268"/>
                  <a:gd name="connsiteY12" fmla="*/ 72894 h 91975"/>
                  <a:gd name="connsiteX13" fmla="*/ 44904 w 81268"/>
                  <a:gd name="connsiteY13" fmla="*/ 60267 h 91975"/>
                  <a:gd name="connsiteX14" fmla="*/ 38753 w 81268"/>
                  <a:gd name="connsiteY14" fmla="*/ 54096 h 91975"/>
                  <a:gd name="connsiteX15" fmla="*/ 33150 w 81268"/>
                  <a:gd name="connsiteY15" fmla="*/ 51516 h 91975"/>
                  <a:gd name="connsiteX16" fmla="*/ 26447 w 81268"/>
                  <a:gd name="connsiteY16" fmla="*/ 51084 h 91975"/>
                  <a:gd name="connsiteX17" fmla="*/ 12214 w 81268"/>
                  <a:gd name="connsiteY17" fmla="*/ 51084 h 91975"/>
                  <a:gd name="connsiteX18" fmla="*/ 12214 w 81268"/>
                  <a:gd name="connsiteY18" fmla="*/ 91976 h 91975"/>
                  <a:gd name="connsiteX19" fmla="*/ 12214 w 81268"/>
                  <a:gd name="connsiteY19" fmla="*/ 40607 h 91975"/>
                  <a:gd name="connsiteX20" fmla="*/ 38477 w 81268"/>
                  <a:gd name="connsiteY20" fmla="*/ 40607 h 91975"/>
                  <a:gd name="connsiteX21" fmla="*/ 51516 w 81268"/>
                  <a:gd name="connsiteY21" fmla="*/ 38889 h 91975"/>
                  <a:gd name="connsiteX22" fmla="*/ 58679 w 81268"/>
                  <a:gd name="connsiteY22" fmla="*/ 33435 h 91975"/>
                  <a:gd name="connsiteX23" fmla="*/ 61158 w 81268"/>
                  <a:gd name="connsiteY23" fmla="*/ 25115 h 91975"/>
                  <a:gd name="connsiteX24" fmla="*/ 56383 w 81268"/>
                  <a:gd name="connsiteY24" fmla="*/ 14353 h 91975"/>
                  <a:gd name="connsiteX25" fmla="*/ 41323 w 81268"/>
                  <a:gd name="connsiteY25" fmla="*/ 10046 h 91975"/>
                  <a:gd name="connsiteX26" fmla="*/ 12214 w 81268"/>
                  <a:gd name="connsiteY26" fmla="*/ 10046 h 9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1268" h="91975">
                    <a:moveTo>
                      <a:pt x="0" y="91976"/>
                    </a:moveTo>
                    <a:lnTo>
                      <a:pt x="0" y="0"/>
                    </a:lnTo>
                    <a:lnTo>
                      <a:pt x="40956" y="0"/>
                    </a:lnTo>
                    <a:cubicBezTo>
                      <a:pt x="49128" y="0"/>
                      <a:pt x="55373" y="826"/>
                      <a:pt x="59597" y="2443"/>
                    </a:cubicBezTo>
                    <a:cubicBezTo>
                      <a:pt x="63914" y="4086"/>
                      <a:pt x="67219" y="6997"/>
                      <a:pt x="69790" y="11194"/>
                    </a:cubicBezTo>
                    <a:cubicBezTo>
                      <a:pt x="72361" y="15427"/>
                      <a:pt x="73647" y="20055"/>
                      <a:pt x="73647" y="25115"/>
                    </a:cubicBezTo>
                    <a:cubicBezTo>
                      <a:pt x="73647" y="31635"/>
                      <a:pt x="71535" y="37126"/>
                      <a:pt x="67311" y="41608"/>
                    </a:cubicBezTo>
                    <a:cubicBezTo>
                      <a:pt x="63086" y="46025"/>
                      <a:pt x="56567" y="48853"/>
                      <a:pt x="47844" y="50074"/>
                    </a:cubicBezTo>
                    <a:cubicBezTo>
                      <a:pt x="50965" y="51617"/>
                      <a:pt x="53445" y="53160"/>
                      <a:pt x="55097" y="54666"/>
                    </a:cubicBezTo>
                    <a:cubicBezTo>
                      <a:pt x="58679" y="57935"/>
                      <a:pt x="61984" y="61984"/>
                      <a:pt x="65198" y="66860"/>
                    </a:cubicBezTo>
                    <a:lnTo>
                      <a:pt x="81268" y="91976"/>
                    </a:lnTo>
                    <a:lnTo>
                      <a:pt x="65934" y="91976"/>
                    </a:lnTo>
                    <a:lnTo>
                      <a:pt x="53720" y="72894"/>
                    </a:lnTo>
                    <a:cubicBezTo>
                      <a:pt x="50139" y="67366"/>
                      <a:pt x="47200" y="63132"/>
                      <a:pt x="44904" y="60267"/>
                    </a:cubicBezTo>
                    <a:cubicBezTo>
                      <a:pt x="42609" y="57320"/>
                      <a:pt x="40589" y="55244"/>
                      <a:pt x="38753" y="54096"/>
                    </a:cubicBezTo>
                    <a:cubicBezTo>
                      <a:pt x="36915" y="52875"/>
                      <a:pt x="35079" y="52012"/>
                      <a:pt x="33150" y="51516"/>
                    </a:cubicBezTo>
                    <a:cubicBezTo>
                      <a:pt x="31865" y="51222"/>
                      <a:pt x="29570" y="51084"/>
                      <a:pt x="26447" y="51084"/>
                    </a:cubicBezTo>
                    <a:lnTo>
                      <a:pt x="12214" y="51084"/>
                    </a:lnTo>
                    <a:lnTo>
                      <a:pt x="12214" y="91976"/>
                    </a:lnTo>
                    <a:close/>
                    <a:moveTo>
                      <a:pt x="12214" y="40607"/>
                    </a:moveTo>
                    <a:lnTo>
                      <a:pt x="38477" y="40607"/>
                    </a:lnTo>
                    <a:cubicBezTo>
                      <a:pt x="43986" y="40607"/>
                      <a:pt x="48394" y="40037"/>
                      <a:pt x="51516" y="38889"/>
                    </a:cubicBezTo>
                    <a:cubicBezTo>
                      <a:pt x="54731" y="37742"/>
                      <a:pt x="57118" y="35942"/>
                      <a:pt x="58679" y="33435"/>
                    </a:cubicBezTo>
                    <a:cubicBezTo>
                      <a:pt x="60332" y="30854"/>
                      <a:pt x="61158" y="28090"/>
                      <a:pt x="61158" y="25115"/>
                    </a:cubicBezTo>
                    <a:cubicBezTo>
                      <a:pt x="61158" y="20735"/>
                      <a:pt x="59597" y="17144"/>
                      <a:pt x="56383" y="14353"/>
                    </a:cubicBezTo>
                    <a:cubicBezTo>
                      <a:pt x="53261" y="11479"/>
                      <a:pt x="48210" y="10046"/>
                      <a:pt x="41323" y="10046"/>
                    </a:cubicBezTo>
                    <a:lnTo>
                      <a:pt x="12214" y="10046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5B13989-D570-42D4-B3A0-7F19226CFAC9}"/>
                  </a:ext>
                </a:extLst>
              </p:cNvPr>
              <p:cNvSpPr/>
              <p:nvPr/>
            </p:nvSpPr>
            <p:spPr>
              <a:xfrm>
                <a:off x="12866965" y="3004818"/>
                <a:ext cx="61342" cy="69734"/>
              </a:xfrm>
              <a:custGeom>
                <a:avLst/>
                <a:gdLst>
                  <a:gd name="connsiteX0" fmla="*/ 49312 w 61342"/>
                  <a:gd name="connsiteY0" fmla="*/ 46631 h 69734"/>
                  <a:gd name="connsiteX1" fmla="*/ 61066 w 61342"/>
                  <a:gd name="connsiteY1" fmla="*/ 48063 h 69734"/>
                  <a:gd name="connsiteX2" fmla="*/ 50782 w 61342"/>
                  <a:gd name="connsiteY2" fmla="*/ 64133 h 69734"/>
                  <a:gd name="connsiteX3" fmla="*/ 31680 w 61342"/>
                  <a:gd name="connsiteY3" fmla="*/ 69735 h 69734"/>
                  <a:gd name="connsiteX4" fmla="*/ 8449 w 61342"/>
                  <a:gd name="connsiteY4" fmla="*/ 60690 h 69734"/>
                  <a:gd name="connsiteX5" fmla="*/ 0 w 61342"/>
                  <a:gd name="connsiteY5" fmla="*/ 35437 h 69734"/>
                  <a:gd name="connsiteX6" fmla="*/ 8541 w 61342"/>
                  <a:gd name="connsiteY6" fmla="*/ 9330 h 69734"/>
                  <a:gd name="connsiteX7" fmla="*/ 31130 w 61342"/>
                  <a:gd name="connsiteY7" fmla="*/ 0 h 69734"/>
                  <a:gd name="connsiteX8" fmla="*/ 52893 w 61342"/>
                  <a:gd name="connsiteY8" fmla="*/ 9183 h 69734"/>
                  <a:gd name="connsiteX9" fmla="*/ 61342 w 61342"/>
                  <a:gd name="connsiteY9" fmla="*/ 34721 h 69734"/>
                  <a:gd name="connsiteX10" fmla="*/ 61342 w 61342"/>
                  <a:gd name="connsiteY10" fmla="*/ 37733 h 69734"/>
                  <a:gd name="connsiteX11" fmla="*/ 11571 w 61342"/>
                  <a:gd name="connsiteY11" fmla="*/ 37733 h 69734"/>
                  <a:gd name="connsiteX12" fmla="*/ 17723 w 61342"/>
                  <a:gd name="connsiteY12" fmla="*/ 54519 h 69734"/>
                  <a:gd name="connsiteX13" fmla="*/ 31772 w 61342"/>
                  <a:gd name="connsiteY13" fmla="*/ 60405 h 69734"/>
                  <a:gd name="connsiteX14" fmla="*/ 42241 w 61342"/>
                  <a:gd name="connsiteY14" fmla="*/ 57108 h 69734"/>
                  <a:gd name="connsiteX15" fmla="*/ 49312 w 61342"/>
                  <a:gd name="connsiteY15" fmla="*/ 46631 h 69734"/>
                  <a:gd name="connsiteX16" fmla="*/ 12305 w 61342"/>
                  <a:gd name="connsiteY16" fmla="*/ 28412 h 69734"/>
                  <a:gd name="connsiteX17" fmla="*/ 49496 w 61342"/>
                  <a:gd name="connsiteY17" fmla="*/ 28412 h 69734"/>
                  <a:gd name="connsiteX18" fmla="*/ 45180 w 61342"/>
                  <a:gd name="connsiteY18" fmla="*/ 15785 h 69734"/>
                  <a:gd name="connsiteX19" fmla="*/ 31222 w 61342"/>
                  <a:gd name="connsiteY19" fmla="*/ 9330 h 69734"/>
                  <a:gd name="connsiteX20" fmla="*/ 17998 w 61342"/>
                  <a:gd name="connsiteY20" fmla="*/ 14491 h 69734"/>
                  <a:gd name="connsiteX21" fmla="*/ 12305 w 61342"/>
                  <a:gd name="connsiteY21" fmla="*/ 28412 h 6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1342" h="69734">
                    <a:moveTo>
                      <a:pt x="49312" y="46631"/>
                    </a:moveTo>
                    <a:lnTo>
                      <a:pt x="61066" y="48063"/>
                    </a:lnTo>
                    <a:cubicBezTo>
                      <a:pt x="59137" y="54950"/>
                      <a:pt x="55648" y="60332"/>
                      <a:pt x="50782" y="64133"/>
                    </a:cubicBezTo>
                    <a:cubicBezTo>
                      <a:pt x="45731" y="67871"/>
                      <a:pt x="39395" y="69735"/>
                      <a:pt x="31680" y="69735"/>
                    </a:cubicBezTo>
                    <a:cubicBezTo>
                      <a:pt x="21947" y="69735"/>
                      <a:pt x="14142" y="66723"/>
                      <a:pt x="8449" y="60690"/>
                    </a:cubicBezTo>
                    <a:cubicBezTo>
                      <a:pt x="2755" y="54666"/>
                      <a:pt x="0" y="46273"/>
                      <a:pt x="0" y="35437"/>
                    </a:cubicBezTo>
                    <a:cubicBezTo>
                      <a:pt x="0" y="24178"/>
                      <a:pt x="2846" y="15455"/>
                      <a:pt x="8541" y="9330"/>
                    </a:cubicBezTo>
                    <a:cubicBezTo>
                      <a:pt x="14325" y="3122"/>
                      <a:pt x="21947" y="0"/>
                      <a:pt x="31130" y="0"/>
                    </a:cubicBezTo>
                    <a:cubicBezTo>
                      <a:pt x="39945" y="0"/>
                      <a:pt x="47200" y="3085"/>
                      <a:pt x="52893" y="9183"/>
                    </a:cubicBezTo>
                    <a:cubicBezTo>
                      <a:pt x="58495" y="15207"/>
                      <a:pt x="61342" y="23747"/>
                      <a:pt x="61342" y="34721"/>
                    </a:cubicBezTo>
                    <a:cubicBezTo>
                      <a:pt x="61342" y="35400"/>
                      <a:pt x="61342" y="36410"/>
                      <a:pt x="61342" y="37733"/>
                    </a:cubicBezTo>
                    <a:lnTo>
                      <a:pt x="11571" y="37733"/>
                    </a:lnTo>
                    <a:cubicBezTo>
                      <a:pt x="12029" y="45015"/>
                      <a:pt x="14050" y="50616"/>
                      <a:pt x="17723" y="54519"/>
                    </a:cubicBezTo>
                    <a:cubicBezTo>
                      <a:pt x="21488" y="58467"/>
                      <a:pt x="26171" y="60405"/>
                      <a:pt x="31772" y="60405"/>
                    </a:cubicBezTo>
                    <a:cubicBezTo>
                      <a:pt x="35905" y="60405"/>
                      <a:pt x="39395" y="59331"/>
                      <a:pt x="42241" y="57108"/>
                    </a:cubicBezTo>
                    <a:cubicBezTo>
                      <a:pt x="45272" y="54914"/>
                      <a:pt x="47568" y="51433"/>
                      <a:pt x="49312" y="46631"/>
                    </a:cubicBezTo>
                    <a:close/>
                    <a:moveTo>
                      <a:pt x="12305" y="28412"/>
                    </a:moveTo>
                    <a:lnTo>
                      <a:pt x="49496" y="28412"/>
                    </a:lnTo>
                    <a:cubicBezTo>
                      <a:pt x="48944" y="22773"/>
                      <a:pt x="47568" y="18577"/>
                      <a:pt x="45180" y="15785"/>
                    </a:cubicBezTo>
                    <a:cubicBezTo>
                      <a:pt x="41599" y="11479"/>
                      <a:pt x="37007" y="9330"/>
                      <a:pt x="31222" y="9330"/>
                    </a:cubicBezTo>
                    <a:cubicBezTo>
                      <a:pt x="25987" y="9330"/>
                      <a:pt x="21580" y="11047"/>
                      <a:pt x="17998" y="14491"/>
                    </a:cubicBezTo>
                    <a:cubicBezTo>
                      <a:pt x="14600" y="17934"/>
                      <a:pt x="12672" y="22599"/>
                      <a:pt x="12305" y="284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7BB1F83-4321-4261-B62B-C5E7561A5671}"/>
                  </a:ext>
                </a:extLst>
              </p:cNvPr>
              <p:cNvSpPr/>
              <p:nvPr/>
            </p:nvSpPr>
            <p:spPr>
              <a:xfrm>
                <a:off x="12938225" y="3004818"/>
                <a:ext cx="61432" cy="69734"/>
              </a:xfrm>
              <a:custGeom>
                <a:avLst/>
                <a:gdLst>
                  <a:gd name="connsiteX0" fmla="*/ 47384 w 61432"/>
                  <a:gd name="connsiteY0" fmla="*/ 59973 h 69734"/>
                  <a:gd name="connsiteX1" fmla="*/ 35262 w 61432"/>
                  <a:gd name="connsiteY1" fmla="*/ 67577 h 69734"/>
                  <a:gd name="connsiteX2" fmla="*/ 22865 w 61432"/>
                  <a:gd name="connsiteY2" fmla="*/ 69735 h 69734"/>
                  <a:gd name="connsiteX3" fmla="*/ 5877 w 61432"/>
                  <a:gd name="connsiteY3" fmla="*/ 64427 h 69734"/>
                  <a:gd name="connsiteX4" fmla="*/ 0 w 61432"/>
                  <a:gd name="connsiteY4" fmla="*/ 50506 h 69734"/>
                  <a:gd name="connsiteX5" fmla="*/ 2204 w 61432"/>
                  <a:gd name="connsiteY5" fmla="*/ 41608 h 69734"/>
                  <a:gd name="connsiteX6" fmla="*/ 8081 w 61432"/>
                  <a:gd name="connsiteY6" fmla="*/ 35152 h 69734"/>
                  <a:gd name="connsiteX7" fmla="*/ 16254 w 61432"/>
                  <a:gd name="connsiteY7" fmla="*/ 31424 h 69734"/>
                  <a:gd name="connsiteX8" fmla="*/ 26263 w 61432"/>
                  <a:gd name="connsiteY8" fmla="*/ 29697 h 69734"/>
                  <a:gd name="connsiteX9" fmla="*/ 46465 w 61432"/>
                  <a:gd name="connsiteY9" fmla="*/ 25822 h 69734"/>
                  <a:gd name="connsiteX10" fmla="*/ 46465 w 61432"/>
                  <a:gd name="connsiteY10" fmla="*/ 22957 h 69734"/>
                  <a:gd name="connsiteX11" fmla="*/ 43343 w 61432"/>
                  <a:gd name="connsiteY11" fmla="*/ 13196 h 69734"/>
                  <a:gd name="connsiteX12" fmla="*/ 30395 w 61432"/>
                  <a:gd name="connsiteY12" fmla="*/ 9330 h 69734"/>
                  <a:gd name="connsiteX13" fmla="*/ 18642 w 61432"/>
                  <a:gd name="connsiteY13" fmla="*/ 12195 h 69734"/>
                  <a:gd name="connsiteX14" fmla="*/ 13040 w 61432"/>
                  <a:gd name="connsiteY14" fmla="*/ 21956 h 69734"/>
                  <a:gd name="connsiteX15" fmla="*/ 2020 w 61432"/>
                  <a:gd name="connsiteY15" fmla="*/ 20515 h 69734"/>
                  <a:gd name="connsiteX16" fmla="*/ 6887 w 61432"/>
                  <a:gd name="connsiteY16" fmla="*/ 9036 h 69734"/>
                  <a:gd name="connsiteX17" fmla="*/ 16896 w 61432"/>
                  <a:gd name="connsiteY17" fmla="*/ 2443 h 69734"/>
                  <a:gd name="connsiteX18" fmla="*/ 32140 w 61432"/>
                  <a:gd name="connsiteY18" fmla="*/ 0 h 69734"/>
                  <a:gd name="connsiteX19" fmla="*/ 45914 w 61432"/>
                  <a:gd name="connsiteY19" fmla="*/ 2011 h 69734"/>
                  <a:gd name="connsiteX20" fmla="*/ 53628 w 61432"/>
                  <a:gd name="connsiteY20" fmla="*/ 7034 h 69734"/>
                  <a:gd name="connsiteX21" fmla="*/ 57301 w 61432"/>
                  <a:gd name="connsiteY21" fmla="*/ 14775 h 69734"/>
                  <a:gd name="connsiteX22" fmla="*/ 57851 w 61432"/>
                  <a:gd name="connsiteY22" fmla="*/ 25106 h 69734"/>
                  <a:gd name="connsiteX23" fmla="*/ 57851 w 61432"/>
                  <a:gd name="connsiteY23" fmla="*/ 40175 h 69734"/>
                  <a:gd name="connsiteX24" fmla="*/ 58587 w 61432"/>
                  <a:gd name="connsiteY24" fmla="*/ 60120 h 69734"/>
                  <a:gd name="connsiteX25" fmla="*/ 61433 w 61432"/>
                  <a:gd name="connsiteY25" fmla="*/ 68155 h 69734"/>
                  <a:gd name="connsiteX26" fmla="*/ 49680 w 61432"/>
                  <a:gd name="connsiteY26" fmla="*/ 68155 h 69734"/>
                  <a:gd name="connsiteX27" fmla="*/ 47384 w 61432"/>
                  <a:gd name="connsiteY27" fmla="*/ 59973 h 69734"/>
                  <a:gd name="connsiteX28" fmla="*/ 46465 w 61432"/>
                  <a:gd name="connsiteY28" fmla="*/ 34721 h 69734"/>
                  <a:gd name="connsiteX29" fmla="*/ 28007 w 61432"/>
                  <a:gd name="connsiteY29" fmla="*/ 39027 h 69734"/>
                  <a:gd name="connsiteX30" fmla="*/ 18090 w 61432"/>
                  <a:gd name="connsiteY30" fmla="*/ 41323 h 69734"/>
                  <a:gd name="connsiteX31" fmla="*/ 13682 w 61432"/>
                  <a:gd name="connsiteY31" fmla="*/ 44914 h 69734"/>
                  <a:gd name="connsiteX32" fmla="*/ 12029 w 61432"/>
                  <a:gd name="connsiteY32" fmla="*/ 50221 h 69734"/>
                  <a:gd name="connsiteX33" fmla="*/ 15519 w 61432"/>
                  <a:gd name="connsiteY33" fmla="*/ 57825 h 69734"/>
                  <a:gd name="connsiteX34" fmla="*/ 25529 w 61432"/>
                  <a:gd name="connsiteY34" fmla="*/ 60837 h 69734"/>
                  <a:gd name="connsiteX35" fmla="*/ 37190 w 61432"/>
                  <a:gd name="connsiteY35" fmla="*/ 57962 h 69734"/>
                  <a:gd name="connsiteX36" fmla="*/ 44629 w 61432"/>
                  <a:gd name="connsiteY36" fmla="*/ 50074 h 69734"/>
                  <a:gd name="connsiteX37" fmla="*/ 46465 w 61432"/>
                  <a:gd name="connsiteY37" fmla="*/ 38880 h 6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1432" h="69734">
                    <a:moveTo>
                      <a:pt x="47384" y="59973"/>
                    </a:moveTo>
                    <a:cubicBezTo>
                      <a:pt x="43251" y="63527"/>
                      <a:pt x="39211" y="66071"/>
                      <a:pt x="35262" y="67577"/>
                    </a:cubicBezTo>
                    <a:cubicBezTo>
                      <a:pt x="31497" y="69019"/>
                      <a:pt x="27273" y="69735"/>
                      <a:pt x="22865" y="69735"/>
                    </a:cubicBezTo>
                    <a:cubicBezTo>
                      <a:pt x="15519" y="69735"/>
                      <a:pt x="9917" y="67972"/>
                      <a:pt x="5877" y="64427"/>
                    </a:cubicBezTo>
                    <a:cubicBezTo>
                      <a:pt x="1928" y="60800"/>
                      <a:pt x="0" y="56172"/>
                      <a:pt x="0" y="50506"/>
                    </a:cubicBezTo>
                    <a:cubicBezTo>
                      <a:pt x="0" y="47274"/>
                      <a:pt x="734" y="44298"/>
                      <a:pt x="2204" y="41608"/>
                    </a:cubicBezTo>
                    <a:cubicBezTo>
                      <a:pt x="3673" y="38954"/>
                      <a:pt x="5601" y="36805"/>
                      <a:pt x="8081" y="35152"/>
                    </a:cubicBezTo>
                    <a:cubicBezTo>
                      <a:pt x="10561" y="33536"/>
                      <a:pt x="13223" y="32287"/>
                      <a:pt x="16254" y="31424"/>
                    </a:cubicBezTo>
                    <a:cubicBezTo>
                      <a:pt x="18458" y="30845"/>
                      <a:pt x="21763" y="30276"/>
                      <a:pt x="26263" y="29697"/>
                    </a:cubicBezTo>
                    <a:cubicBezTo>
                      <a:pt x="35446" y="28660"/>
                      <a:pt x="42149" y="27365"/>
                      <a:pt x="46465" y="25822"/>
                    </a:cubicBezTo>
                    <a:cubicBezTo>
                      <a:pt x="46465" y="24316"/>
                      <a:pt x="46465" y="23352"/>
                      <a:pt x="46465" y="22957"/>
                    </a:cubicBezTo>
                    <a:cubicBezTo>
                      <a:pt x="46465" y="18292"/>
                      <a:pt x="45455" y="15032"/>
                      <a:pt x="43343" y="13196"/>
                    </a:cubicBezTo>
                    <a:cubicBezTo>
                      <a:pt x="40497" y="10615"/>
                      <a:pt x="36180" y="9330"/>
                      <a:pt x="30395" y="9330"/>
                    </a:cubicBezTo>
                    <a:cubicBezTo>
                      <a:pt x="25161" y="9330"/>
                      <a:pt x="21212" y="10294"/>
                      <a:pt x="18642" y="12195"/>
                    </a:cubicBezTo>
                    <a:cubicBezTo>
                      <a:pt x="16162" y="14022"/>
                      <a:pt x="14233" y="17291"/>
                      <a:pt x="13040" y="21956"/>
                    </a:cubicBezTo>
                    <a:lnTo>
                      <a:pt x="2020" y="20515"/>
                    </a:lnTo>
                    <a:cubicBezTo>
                      <a:pt x="2938" y="15749"/>
                      <a:pt x="4591" y="11910"/>
                      <a:pt x="6887" y="9036"/>
                    </a:cubicBezTo>
                    <a:cubicBezTo>
                      <a:pt x="9275" y="6171"/>
                      <a:pt x="12672" y="3976"/>
                      <a:pt x="16896" y="2443"/>
                    </a:cubicBezTo>
                    <a:cubicBezTo>
                      <a:pt x="21304" y="826"/>
                      <a:pt x="26447" y="0"/>
                      <a:pt x="32140" y="0"/>
                    </a:cubicBezTo>
                    <a:cubicBezTo>
                      <a:pt x="37741" y="0"/>
                      <a:pt x="42333" y="680"/>
                      <a:pt x="45914" y="2011"/>
                    </a:cubicBezTo>
                    <a:cubicBezTo>
                      <a:pt x="49404" y="3370"/>
                      <a:pt x="52067" y="5023"/>
                      <a:pt x="53628" y="7034"/>
                    </a:cubicBezTo>
                    <a:cubicBezTo>
                      <a:pt x="55373" y="9036"/>
                      <a:pt x="56567" y="11626"/>
                      <a:pt x="57301" y="14775"/>
                    </a:cubicBezTo>
                    <a:cubicBezTo>
                      <a:pt x="57577" y="16713"/>
                      <a:pt x="57851" y="20156"/>
                      <a:pt x="57851" y="25106"/>
                    </a:cubicBezTo>
                    <a:lnTo>
                      <a:pt x="57851" y="40175"/>
                    </a:lnTo>
                    <a:cubicBezTo>
                      <a:pt x="57851" y="50717"/>
                      <a:pt x="58035" y="57356"/>
                      <a:pt x="58587" y="60120"/>
                    </a:cubicBezTo>
                    <a:cubicBezTo>
                      <a:pt x="59045" y="62912"/>
                      <a:pt x="59964" y="65575"/>
                      <a:pt x="61433" y="68155"/>
                    </a:cubicBezTo>
                    <a:lnTo>
                      <a:pt x="49680" y="68155"/>
                    </a:lnTo>
                    <a:cubicBezTo>
                      <a:pt x="48486" y="65786"/>
                      <a:pt x="47750" y="63059"/>
                      <a:pt x="47384" y="59973"/>
                    </a:cubicBezTo>
                    <a:close/>
                    <a:moveTo>
                      <a:pt x="46465" y="34721"/>
                    </a:moveTo>
                    <a:cubicBezTo>
                      <a:pt x="42333" y="36373"/>
                      <a:pt x="36180" y="37806"/>
                      <a:pt x="28007" y="39027"/>
                    </a:cubicBezTo>
                    <a:cubicBezTo>
                      <a:pt x="23416" y="39707"/>
                      <a:pt x="20110" y="40460"/>
                      <a:pt x="18090" y="41323"/>
                    </a:cubicBezTo>
                    <a:cubicBezTo>
                      <a:pt x="16162" y="42113"/>
                      <a:pt x="14692" y="43297"/>
                      <a:pt x="13682" y="44914"/>
                    </a:cubicBezTo>
                    <a:cubicBezTo>
                      <a:pt x="12580" y="46557"/>
                      <a:pt x="12029" y="48320"/>
                      <a:pt x="12029" y="50221"/>
                    </a:cubicBezTo>
                    <a:cubicBezTo>
                      <a:pt x="12029" y="53307"/>
                      <a:pt x="13223" y="55814"/>
                      <a:pt x="15519" y="57825"/>
                    </a:cubicBezTo>
                    <a:cubicBezTo>
                      <a:pt x="17814" y="59836"/>
                      <a:pt x="21120" y="60837"/>
                      <a:pt x="25529" y="60837"/>
                    </a:cubicBezTo>
                    <a:cubicBezTo>
                      <a:pt x="29936" y="60837"/>
                      <a:pt x="33792" y="59900"/>
                      <a:pt x="37190" y="57962"/>
                    </a:cubicBezTo>
                    <a:cubicBezTo>
                      <a:pt x="40497" y="56061"/>
                      <a:pt x="42975" y="53444"/>
                      <a:pt x="44629" y="50074"/>
                    </a:cubicBezTo>
                    <a:cubicBezTo>
                      <a:pt x="45822" y="47595"/>
                      <a:pt x="46465" y="43867"/>
                      <a:pt x="46465" y="388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DA1812D7-8040-439F-A082-035CE5FE0D21}"/>
                  </a:ext>
                </a:extLst>
              </p:cNvPr>
              <p:cNvSpPr/>
              <p:nvPr/>
            </p:nvSpPr>
            <p:spPr>
              <a:xfrm>
                <a:off x="13009576" y="2980997"/>
                <a:ext cx="57851" cy="93555"/>
              </a:xfrm>
              <a:custGeom>
                <a:avLst/>
                <a:gdLst>
                  <a:gd name="connsiteX0" fmla="*/ 47383 w 57851"/>
                  <a:gd name="connsiteY0" fmla="*/ 91976 h 93555"/>
                  <a:gd name="connsiteX1" fmla="*/ 47383 w 57851"/>
                  <a:gd name="connsiteY1" fmla="*/ 83509 h 93555"/>
                  <a:gd name="connsiteX2" fmla="*/ 28742 w 57851"/>
                  <a:gd name="connsiteY2" fmla="*/ 93555 h 93555"/>
                  <a:gd name="connsiteX3" fmla="*/ 13958 w 57851"/>
                  <a:gd name="connsiteY3" fmla="*/ 89101 h 93555"/>
                  <a:gd name="connsiteX4" fmla="*/ 3581 w 57851"/>
                  <a:gd name="connsiteY4" fmla="*/ 76769 h 93555"/>
                  <a:gd name="connsiteX5" fmla="*/ 0 w 57851"/>
                  <a:gd name="connsiteY5" fmla="*/ 58688 h 93555"/>
                  <a:gd name="connsiteX6" fmla="*/ 3306 w 57851"/>
                  <a:gd name="connsiteY6" fmla="*/ 40607 h 93555"/>
                  <a:gd name="connsiteX7" fmla="*/ 13223 w 57851"/>
                  <a:gd name="connsiteY7" fmla="*/ 28127 h 93555"/>
                  <a:gd name="connsiteX8" fmla="*/ 28099 w 57851"/>
                  <a:gd name="connsiteY8" fmla="*/ 23820 h 93555"/>
                  <a:gd name="connsiteX9" fmla="*/ 38935 w 57851"/>
                  <a:gd name="connsiteY9" fmla="*/ 26401 h 93555"/>
                  <a:gd name="connsiteX10" fmla="*/ 46465 w 57851"/>
                  <a:gd name="connsiteY10" fmla="*/ 33003 h 93555"/>
                  <a:gd name="connsiteX11" fmla="*/ 46465 w 57851"/>
                  <a:gd name="connsiteY11" fmla="*/ 0 h 93555"/>
                  <a:gd name="connsiteX12" fmla="*/ 57851 w 57851"/>
                  <a:gd name="connsiteY12" fmla="*/ 0 h 93555"/>
                  <a:gd name="connsiteX13" fmla="*/ 57851 w 57851"/>
                  <a:gd name="connsiteY13" fmla="*/ 91976 h 93555"/>
                  <a:gd name="connsiteX14" fmla="*/ 11662 w 57851"/>
                  <a:gd name="connsiteY14" fmla="*/ 58688 h 93555"/>
                  <a:gd name="connsiteX15" fmla="*/ 16896 w 57851"/>
                  <a:gd name="connsiteY15" fmla="*/ 77917 h 93555"/>
                  <a:gd name="connsiteX16" fmla="*/ 29752 w 57851"/>
                  <a:gd name="connsiteY16" fmla="*/ 84225 h 93555"/>
                  <a:gd name="connsiteX17" fmla="*/ 42333 w 57851"/>
                  <a:gd name="connsiteY17" fmla="*/ 78201 h 93555"/>
                  <a:gd name="connsiteX18" fmla="*/ 47475 w 57851"/>
                  <a:gd name="connsiteY18" fmla="*/ 59689 h 93555"/>
                  <a:gd name="connsiteX19" fmla="*/ 42149 w 57851"/>
                  <a:gd name="connsiteY19" fmla="*/ 39606 h 93555"/>
                  <a:gd name="connsiteX20" fmla="*/ 29293 w 57851"/>
                  <a:gd name="connsiteY20" fmla="*/ 33150 h 93555"/>
                  <a:gd name="connsiteX21" fmla="*/ 16620 w 57851"/>
                  <a:gd name="connsiteY21" fmla="*/ 39312 h 93555"/>
                  <a:gd name="connsiteX22" fmla="*/ 11662 w 57851"/>
                  <a:gd name="connsiteY22" fmla="*/ 58688 h 93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851" h="93555">
                    <a:moveTo>
                      <a:pt x="47383" y="91976"/>
                    </a:moveTo>
                    <a:lnTo>
                      <a:pt x="47383" y="83509"/>
                    </a:lnTo>
                    <a:cubicBezTo>
                      <a:pt x="43067" y="90212"/>
                      <a:pt x="36823" y="93555"/>
                      <a:pt x="28742" y="93555"/>
                    </a:cubicBezTo>
                    <a:cubicBezTo>
                      <a:pt x="23324" y="93555"/>
                      <a:pt x="18366" y="92049"/>
                      <a:pt x="13958" y="89101"/>
                    </a:cubicBezTo>
                    <a:cubicBezTo>
                      <a:pt x="9458" y="86163"/>
                      <a:pt x="6060" y="82040"/>
                      <a:pt x="3581" y="76769"/>
                    </a:cubicBezTo>
                    <a:cubicBezTo>
                      <a:pt x="1194" y="71525"/>
                      <a:pt x="0" y="65501"/>
                      <a:pt x="0" y="58688"/>
                    </a:cubicBezTo>
                    <a:cubicBezTo>
                      <a:pt x="0" y="52085"/>
                      <a:pt x="1102" y="46061"/>
                      <a:pt x="3306" y="40607"/>
                    </a:cubicBezTo>
                    <a:cubicBezTo>
                      <a:pt x="5509" y="35152"/>
                      <a:pt x="8815" y="30992"/>
                      <a:pt x="13223" y="28127"/>
                    </a:cubicBezTo>
                    <a:cubicBezTo>
                      <a:pt x="17722" y="25253"/>
                      <a:pt x="22681" y="23820"/>
                      <a:pt x="28099" y="23820"/>
                    </a:cubicBezTo>
                    <a:cubicBezTo>
                      <a:pt x="32140" y="23820"/>
                      <a:pt x="35722" y="24684"/>
                      <a:pt x="38935" y="26401"/>
                    </a:cubicBezTo>
                    <a:cubicBezTo>
                      <a:pt x="42057" y="28054"/>
                      <a:pt x="44537" y="30239"/>
                      <a:pt x="46465" y="33003"/>
                    </a:cubicBezTo>
                    <a:lnTo>
                      <a:pt x="46465" y="0"/>
                    </a:lnTo>
                    <a:lnTo>
                      <a:pt x="57851" y="0"/>
                    </a:lnTo>
                    <a:lnTo>
                      <a:pt x="57851" y="91976"/>
                    </a:lnTo>
                    <a:close/>
                    <a:moveTo>
                      <a:pt x="11662" y="58688"/>
                    </a:moveTo>
                    <a:cubicBezTo>
                      <a:pt x="11662" y="67219"/>
                      <a:pt x="13407" y="73610"/>
                      <a:pt x="16896" y="77917"/>
                    </a:cubicBezTo>
                    <a:cubicBezTo>
                      <a:pt x="20570" y="82141"/>
                      <a:pt x="24793" y="84225"/>
                      <a:pt x="29752" y="84225"/>
                    </a:cubicBezTo>
                    <a:cubicBezTo>
                      <a:pt x="34620" y="84225"/>
                      <a:pt x="38935" y="82214"/>
                      <a:pt x="42333" y="78201"/>
                    </a:cubicBezTo>
                    <a:cubicBezTo>
                      <a:pt x="45822" y="74106"/>
                      <a:pt x="47475" y="67944"/>
                      <a:pt x="47475" y="59689"/>
                    </a:cubicBezTo>
                    <a:cubicBezTo>
                      <a:pt x="47475" y="50506"/>
                      <a:pt x="45731" y="43839"/>
                      <a:pt x="42149" y="39606"/>
                    </a:cubicBezTo>
                    <a:cubicBezTo>
                      <a:pt x="38660" y="35299"/>
                      <a:pt x="34344" y="33150"/>
                      <a:pt x="29293" y="33150"/>
                    </a:cubicBezTo>
                    <a:cubicBezTo>
                      <a:pt x="24151" y="33150"/>
                      <a:pt x="20018" y="35225"/>
                      <a:pt x="16620" y="39312"/>
                    </a:cubicBezTo>
                    <a:cubicBezTo>
                      <a:pt x="13223" y="43444"/>
                      <a:pt x="11662" y="49900"/>
                      <a:pt x="11662" y="586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36" name="Graphic 7">
              <a:extLst>
                <a:ext uri="{FF2B5EF4-FFF2-40B4-BE49-F238E27FC236}">
                  <a16:creationId xmlns:a16="http://schemas.microsoft.com/office/drawing/2014/main" id="{876530BA-9EC5-476F-BF4E-1156183F5B62}"/>
                </a:ext>
              </a:extLst>
            </p:cNvPr>
            <p:cNvGrpSpPr/>
            <p:nvPr/>
          </p:nvGrpSpPr>
          <p:grpSpPr>
            <a:xfrm>
              <a:off x="10820400" y="1420987"/>
              <a:ext cx="720855" cy="261711"/>
              <a:chOff x="12562737" y="2545242"/>
              <a:chExt cx="720855" cy="261711"/>
            </a:xfrm>
            <a:solidFill>
              <a:schemeClr val="accent1"/>
            </a:solidFill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350C31B-CC50-445B-90C4-3218AE5D30B0}"/>
                  </a:ext>
                </a:extLst>
              </p:cNvPr>
              <p:cNvSpPr/>
              <p:nvPr/>
            </p:nvSpPr>
            <p:spPr>
              <a:xfrm>
                <a:off x="12562737" y="2545242"/>
                <a:ext cx="720855" cy="261711"/>
              </a:xfrm>
              <a:custGeom>
                <a:avLst/>
                <a:gdLst>
                  <a:gd name="connsiteX0" fmla="*/ 0 w 720855"/>
                  <a:gd name="connsiteY0" fmla="*/ 0 h 261711"/>
                  <a:gd name="connsiteX1" fmla="*/ 720855 w 720855"/>
                  <a:gd name="connsiteY1" fmla="*/ 0 h 261711"/>
                  <a:gd name="connsiteX2" fmla="*/ 720855 w 720855"/>
                  <a:gd name="connsiteY2" fmla="*/ 261712 h 261711"/>
                  <a:gd name="connsiteX3" fmla="*/ 0 w 720855"/>
                  <a:gd name="connsiteY3" fmla="*/ 261712 h 26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0855" h="261711">
                    <a:moveTo>
                      <a:pt x="0" y="0"/>
                    </a:moveTo>
                    <a:lnTo>
                      <a:pt x="720855" y="0"/>
                    </a:lnTo>
                    <a:lnTo>
                      <a:pt x="720855" y="261712"/>
                    </a:lnTo>
                    <a:lnTo>
                      <a:pt x="0" y="261712"/>
                    </a:lnTo>
                    <a:close/>
                  </a:path>
                </a:pathLst>
              </a:custGeom>
              <a:solidFill>
                <a:srgbClr val="72FCD0">
                  <a:alpha val="49000"/>
                </a:srgbClr>
              </a:solidFill>
              <a:ln w="9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2C9A76E8-7891-473F-8B2A-89841D0C2F87}"/>
                  </a:ext>
                </a:extLst>
              </p:cNvPr>
              <p:cNvSpPr/>
              <p:nvPr/>
            </p:nvSpPr>
            <p:spPr>
              <a:xfrm flipV="1">
                <a:off x="12562737" y="2545242"/>
                <a:ext cx="720855" cy="261711"/>
              </a:xfrm>
              <a:custGeom>
                <a:avLst/>
                <a:gdLst>
                  <a:gd name="connsiteX0" fmla="*/ 0 w 720855"/>
                  <a:gd name="connsiteY0" fmla="*/ 0 h 261711"/>
                  <a:gd name="connsiteX1" fmla="*/ 720855 w 720855"/>
                  <a:gd name="connsiteY1" fmla="*/ 0 h 261711"/>
                  <a:gd name="connsiteX2" fmla="*/ 720855 w 720855"/>
                  <a:gd name="connsiteY2" fmla="*/ 261712 h 261711"/>
                  <a:gd name="connsiteX3" fmla="*/ 0 w 720855"/>
                  <a:gd name="connsiteY3" fmla="*/ 261712 h 26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0855" h="261711">
                    <a:moveTo>
                      <a:pt x="0" y="0"/>
                    </a:moveTo>
                    <a:lnTo>
                      <a:pt x="720855" y="0"/>
                    </a:lnTo>
                    <a:lnTo>
                      <a:pt x="720855" y="261712"/>
                    </a:lnTo>
                    <a:lnTo>
                      <a:pt x="0" y="261712"/>
                    </a:lnTo>
                    <a:close/>
                  </a:path>
                </a:pathLst>
              </a:custGeom>
              <a:noFill/>
              <a:ln w="9177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B731523E-096E-4944-9BDB-E53FFB78FD17}"/>
                  </a:ext>
                </a:extLst>
              </p:cNvPr>
              <p:cNvSpPr/>
              <p:nvPr/>
            </p:nvSpPr>
            <p:spPr>
              <a:xfrm>
                <a:off x="12770913" y="2613682"/>
                <a:ext cx="118367" cy="91975"/>
              </a:xfrm>
              <a:custGeom>
                <a:avLst/>
                <a:gdLst>
                  <a:gd name="connsiteX0" fmla="*/ 24426 w 118367"/>
                  <a:gd name="connsiteY0" fmla="*/ 91976 h 91975"/>
                  <a:gd name="connsiteX1" fmla="*/ 0 w 118367"/>
                  <a:gd name="connsiteY1" fmla="*/ 0 h 91975"/>
                  <a:gd name="connsiteX2" fmla="*/ 12489 w 118367"/>
                  <a:gd name="connsiteY2" fmla="*/ 0 h 91975"/>
                  <a:gd name="connsiteX3" fmla="*/ 26539 w 118367"/>
                  <a:gd name="connsiteY3" fmla="*/ 60267 h 91975"/>
                  <a:gd name="connsiteX4" fmla="*/ 30395 w 118367"/>
                  <a:gd name="connsiteY4" fmla="*/ 79065 h 91975"/>
                  <a:gd name="connsiteX5" fmla="*/ 34618 w 118367"/>
                  <a:gd name="connsiteY5" fmla="*/ 62131 h 91975"/>
                  <a:gd name="connsiteX6" fmla="*/ 52066 w 118367"/>
                  <a:gd name="connsiteY6" fmla="*/ 0 h 91975"/>
                  <a:gd name="connsiteX7" fmla="*/ 66759 w 118367"/>
                  <a:gd name="connsiteY7" fmla="*/ 0 h 91975"/>
                  <a:gd name="connsiteX8" fmla="*/ 79982 w 118367"/>
                  <a:gd name="connsiteY8" fmla="*/ 46493 h 91975"/>
                  <a:gd name="connsiteX9" fmla="*/ 87145 w 118367"/>
                  <a:gd name="connsiteY9" fmla="*/ 79065 h 91975"/>
                  <a:gd name="connsiteX10" fmla="*/ 91737 w 118367"/>
                  <a:gd name="connsiteY10" fmla="*/ 59119 h 91975"/>
                  <a:gd name="connsiteX11" fmla="*/ 106062 w 118367"/>
                  <a:gd name="connsiteY11" fmla="*/ 0 h 91975"/>
                  <a:gd name="connsiteX12" fmla="*/ 118367 w 118367"/>
                  <a:gd name="connsiteY12" fmla="*/ 0 h 91975"/>
                  <a:gd name="connsiteX13" fmla="*/ 93114 w 118367"/>
                  <a:gd name="connsiteY13" fmla="*/ 91976 h 91975"/>
                  <a:gd name="connsiteX14" fmla="*/ 81360 w 118367"/>
                  <a:gd name="connsiteY14" fmla="*/ 91976 h 91975"/>
                  <a:gd name="connsiteX15" fmla="*/ 61984 w 118367"/>
                  <a:gd name="connsiteY15" fmla="*/ 21809 h 91975"/>
                  <a:gd name="connsiteX16" fmla="*/ 59137 w 118367"/>
                  <a:gd name="connsiteY16" fmla="*/ 11047 h 91975"/>
                  <a:gd name="connsiteX17" fmla="*/ 56383 w 118367"/>
                  <a:gd name="connsiteY17" fmla="*/ 21809 h 91975"/>
                  <a:gd name="connsiteX18" fmla="*/ 36914 w 118367"/>
                  <a:gd name="connsiteY18" fmla="*/ 91976 h 9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8367" h="91975">
                    <a:moveTo>
                      <a:pt x="24426" y="91976"/>
                    </a:moveTo>
                    <a:lnTo>
                      <a:pt x="0" y="0"/>
                    </a:lnTo>
                    <a:lnTo>
                      <a:pt x="12489" y="0"/>
                    </a:lnTo>
                    <a:lnTo>
                      <a:pt x="26539" y="60267"/>
                    </a:lnTo>
                    <a:cubicBezTo>
                      <a:pt x="28007" y="66576"/>
                      <a:pt x="29293" y="72857"/>
                      <a:pt x="30395" y="79065"/>
                    </a:cubicBezTo>
                    <a:cubicBezTo>
                      <a:pt x="32690" y="69230"/>
                      <a:pt x="34068" y="63564"/>
                      <a:pt x="34618" y="62131"/>
                    </a:cubicBezTo>
                    <a:lnTo>
                      <a:pt x="52066" y="0"/>
                    </a:lnTo>
                    <a:lnTo>
                      <a:pt x="66759" y="0"/>
                    </a:lnTo>
                    <a:lnTo>
                      <a:pt x="79982" y="46493"/>
                    </a:lnTo>
                    <a:cubicBezTo>
                      <a:pt x="83196" y="58072"/>
                      <a:pt x="85584" y="68945"/>
                      <a:pt x="87145" y="79065"/>
                    </a:cubicBezTo>
                    <a:cubicBezTo>
                      <a:pt x="88247" y="73252"/>
                      <a:pt x="89716" y="66576"/>
                      <a:pt x="91737" y="59119"/>
                    </a:cubicBezTo>
                    <a:lnTo>
                      <a:pt x="106062" y="0"/>
                    </a:lnTo>
                    <a:lnTo>
                      <a:pt x="118367" y="0"/>
                    </a:lnTo>
                    <a:lnTo>
                      <a:pt x="93114" y="91976"/>
                    </a:lnTo>
                    <a:lnTo>
                      <a:pt x="81360" y="91976"/>
                    </a:lnTo>
                    <a:lnTo>
                      <a:pt x="61984" y="21809"/>
                    </a:lnTo>
                    <a:cubicBezTo>
                      <a:pt x="60331" y="15997"/>
                      <a:pt x="59413" y="12415"/>
                      <a:pt x="59137" y="11047"/>
                    </a:cubicBezTo>
                    <a:cubicBezTo>
                      <a:pt x="58127" y="15280"/>
                      <a:pt x="57301" y="18871"/>
                      <a:pt x="56383" y="21809"/>
                    </a:cubicBezTo>
                    <a:lnTo>
                      <a:pt x="36914" y="91976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F735ECCA-106E-43F0-9F3A-3699A990CC4C}"/>
                  </a:ext>
                </a:extLst>
              </p:cNvPr>
              <p:cNvSpPr/>
              <p:nvPr/>
            </p:nvSpPr>
            <p:spPr>
              <a:xfrm>
                <a:off x="12899013" y="2637503"/>
                <a:ext cx="36271" cy="68155"/>
              </a:xfrm>
              <a:custGeom>
                <a:avLst/>
                <a:gdLst>
                  <a:gd name="connsiteX0" fmla="*/ 0 w 36271"/>
                  <a:gd name="connsiteY0" fmla="*/ 68155 h 68155"/>
                  <a:gd name="connsiteX1" fmla="*/ 0 w 36271"/>
                  <a:gd name="connsiteY1" fmla="*/ 1433 h 68155"/>
                  <a:gd name="connsiteX2" fmla="*/ 10193 w 36271"/>
                  <a:gd name="connsiteY2" fmla="*/ 1433 h 68155"/>
                  <a:gd name="connsiteX3" fmla="*/ 10193 w 36271"/>
                  <a:gd name="connsiteY3" fmla="*/ 11626 h 68155"/>
                  <a:gd name="connsiteX4" fmla="*/ 17356 w 36271"/>
                  <a:gd name="connsiteY4" fmla="*/ 2296 h 68155"/>
                  <a:gd name="connsiteX5" fmla="*/ 24703 w 36271"/>
                  <a:gd name="connsiteY5" fmla="*/ 0 h 68155"/>
                  <a:gd name="connsiteX6" fmla="*/ 36272 w 36271"/>
                  <a:gd name="connsiteY6" fmla="*/ 3591 h 68155"/>
                  <a:gd name="connsiteX7" fmla="*/ 32416 w 36271"/>
                  <a:gd name="connsiteY7" fmla="*/ 14059 h 68155"/>
                  <a:gd name="connsiteX8" fmla="*/ 24151 w 36271"/>
                  <a:gd name="connsiteY8" fmla="*/ 11626 h 68155"/>
                  <a:gd name="connsiteX9" fmla="*/ 17356 w 36271"/>
                  <a:gd name="connsiteY9" fmla="*/ 13921 h 68155"/>
                  <a:gd name="connsiteX10" fmla="*/ 13224 w 36271"/>
                  <a:gd name="connsiteY10" fmla="*/ 20083 h 68155"/>
                  <a:gd name="connsiteX11" fmla="*/ 11295 w 36271"/>
                  <a:gd name="connsiteY11" fmla="*/ 33288 h 68155"/>
                  <a:gd name="connsiteX12" fmla="*/ 11295 w 36271"/>
                  <a:gd name="connsiteY12" fmla="*/ 68155 h 6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271" h="68155">
                    <a:moveTo>
                      <a:pt x="0" y="68155"/>
                    </a:moveTo>
                    <a:lnTo>
                      <a:pt x="0" y="1433"/>
                    </a:lnTo>
                    <a:lnTo>
                      <a:pt x="10193" y="1433"/>
                    </a:lnTo>
                    <a:lnTo>
                      <a:pt x="10193" y="11626"/>
                    </a:lnTo>
                    <a:cubicBezTo>
                      <a:pt x="12764" y="6850"/>
                      <a:pt x="15152" y="3728"/>
                      <a:pt x="17356" y="2296"/>
                    </a:cubicBezTo>
                    <a:cubicBezTo>
                      <a:pt x="19560" y="790"/>
                      <a:pt x="22039" y="0"/>
                      <a:pt x="24703" y="0"/>
                    </a:cubicBezTo>
                    <a:cubicBezTo>
                      <a:pt x="28467" y="0"/>
                      <a:pt x="32416" y="1221"/>
                      <a:pt x="36272" y="3591"/>
                    </a:cubicBezTo>
                    <a:lnTo>
                      <a:pt x="32416" y="14059"/>
                    </a:lnTo>
                    <a:cubicBezTo>
                      <a:pt x="29660" y="12443"/>
                      <a:pt x="26906" y="11626"/>
                      <a:pt x="24151" y="11626"/>
                    </a:cubicBezTo>
                    <a:cubicBezTo>
                      <a:pt x="21580" y="11626"/>
                      <a:pt x="19376" y="12406"/>
                      <a:pt x="17356" y="13921"/>
                    </a:cubicBezTo>
                    <a:cubicBezTo>
                      <a:pt x="15428" y="15354"/>
                      <a:pt x="14050" y="17429"/>
                      <a:pt x="13224" y="20083"/>
                    </a:cubicBezTo>
                    <a:cubicBezTo>
                      <a:pt x="11938" y="24105"/>
                      <a:pt x="11295" y="28513"/>
                      <a:pt x="11295" y="33288"/>
                    </a:cubicBezTo>
                    <a:lnTo>
                      <a:pt x="11295" y="68155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E2475CF-F006-4BDE-AC06-AC38AA6C18A8}"/>
                  </a:ext>
                </a:extLst>
              </p:cNvPr>
              <p:cNvSpPr/>
              <p:nvPr/>
            </p:nvSpPr>
            <p:spPr>
              <a:xfrm>
                <a:off x="12942173" y="2613682"/>
                <a:ext cx="11203" cy="91975"/>
              </a:xfrm>
              <a:custGeom>
                <a:avLst/>
                <a:gdLst>
                  <a:gd name="connsiteX0" fmla="*/ 0 w 11203"/>
                  <a:gd name="connsiteY0" fmla="*/ 12911 h 91975"/>
                  <a:gd name="connsiteX1" fmla="*/ 0 w 11203"/>
                  <a:gd name="connsiteY1" fmla="*/ 0 h 91975"/>
                  <a:gd name="connsiteX2" fmla="*/ 11204 w 11203"/>
                  <a:gd name="connsiteY2" fmla="*/ 0 h 91975"/>
                  <a:gd name="connsiteX3" fmla="*/ 11204 w 11203"/>
                  <a:gd name="connsiteY3" fmla="*/ 12911 h 91975"/>
                  <a:gd name="connsiteX4" fmla="*/ 0 w 11203"/>
                  <a:gd name="connsiteY4" fmla="*/ 91976 h 91975"/>
                  <a:gd name="connsiteX5" fmla="*/ 0 w 11203"/>
                  <a:gd name="connsiteY5" fmla="*/ 25253 h 91975"/>
                  <a:gd name="connsiteX6" fmla="*/ 11204 w 11203"/>
                  <a:gd name="connsiteY6" fmla="*/ 25253 h 91975"/>
                  <a:gd name="connsiteX7" fmla="*/ 11204 w 11203"/>
                  <a:gd name="connsiteY7" fmla="*/ 91976 h 9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03" h="91975">
                    <a:moveTo>
                      <a:pt x="0" y="12911"/>
                    </a:moveTo>
                    <a:lnTo>
                      <a:pt x="0" y="0"/>
                    </a:lnTo>
                    <a:lnTo>
                      <a:pt x="11204" y="0"/>
                    </a:lnTo>
                    <a:lnTo>
                      <a:pt x="11204" y="12911"/>
                    </a:lnTo>
                    <a:close/>
                    <a:moveTo>
                      <a:pt x="0" y="91976"/>
                    </a:moveTo>
                    <a:lnTo>
                      <a:pt x="0" y="25253"/>
                    </a:lnTo>
                    <a:lnTo>
                      <a:pt x="11204" y="25253"/>
                    </a:lnTo>
                    <a:lnTo>
                      <a:pt x="11204" y="91976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9C116EB2-829B-4E12-83B2-A6EB731FE2CD}"/>
                  </a:ext>
                </a:extLst>
              </p:cNvPr>
              <p:cNvSpPr/>
              <p:nvPr/>
            </p:nvSpPr>
            <p:spPr>
              <a:xfrm>
                <a:off x="12964304" y="2615693"/>
                <a:ext cx="32507" cy="90827"/>
              </a:xfrm>
              <a:custGeom>
                <a:avLst/>
                <a:gdLst>
                  <a:gd name="connsiteX0" fmla="*/ 30854 w 32507"/>
                  <a:gd name="connsiteY0" fmla="*/ 79919 h 90827"/>
                  <a:gd name="connsiteX1" fmla="*/ 32508 w 32507"/>
                  <a:gd name="connsiteY1" fmla="*/ 89818 h 90827"/>
                  <a:gd name="connsiteX2" fmla="*/ 23967 w 32507"/>
                  <a:gd name="connsiteY2" fmla="*/ 90828 h 90827"/>
                  <a:gd name="connsiteX3" fmla="*/ 14418 w 32507"/>
                  <a:gd name="connsiteY3" fmla="*/ 88954 h 90827"/>
                  <a:gd name="connsiteX4" fmla="*/ 9642 w 32507"/>
                  <a:gd name="connsiteY4" fmla="*/ 83794 h 90827"/>
                  <a:gd name="connsiteX5" fmla="*/ 8357 w 32507"/>
                  <a:gd name="connsiteY5" fmla="*/ 70451 h 90827"/>
                  <a:gd name="connsiteX6" fmla="*/ 8357 w 32507"/>
                  <a:gd name="connsiteY6" fmla="*/ 32140 h 90827"/>
                  <a:gd name="connsiteX7" fmla="*/ 0 w 32507"/>
                  <a:gd name="connsiteY7" fmla="*/ 32140 h 90827"/>
                  <a:gd name="connsiteX8" fmla="*/ 0 w 32507"/>
                  <a:gd name="connsiteY8" fmla="*/ 23242 h 90827"/>
                  <a:gd name="connsiteX9" fmla="*/ 8357 w 32507"/>
                  <a:gd name="connsiteY9" fmla="*/ 23242 h 90827"/>
                  <a:gd name="connsiteX10" fmla="*/ 8357 w 32507"/>
                  <a:gd name="connsiteY10" fmla="*/ 6740 h 90827"/>
                  <a:gd name="connsiteX11" fmla="*/ 19560 w 32507"/>
                  <a:gd name="connsiteY11" fmla="*/ 0 h 90827"/>
                  <a:gd name="connsiteX12" fmla="*/ 19560 w 32507"/>
                  <a:gd name="connsiteY12" fmla="*/ 23242 h 90827"/>
                  <a:gd name="connsiteX13" fmla="*/ 30854 w 32507"/>
                  <a:gd name="connsiteY13" fmla="*/ 23242 h 90827"/>
                  <a:gd name="connsiteX14" fmla="*/ 30854 w 32507"/>
                  <a:gd name="connsiteY14" fmla="*/ 32140 h 90827"/>
                  <a:gd name="connsiteX15" fmla="*/ 19560 w 32507"/>
                  <a:gd name="connsiteY15" fmla="*/ 32140 h 90827"/>
                  <a:gd name="connsiteX16" fmla="*/ 19560 w 32507"/>
                  <a:gd name="connsiteY16" fmla="*/ 71020 h 90827"/>
                  <a:gd name="connsiteX17" fmla="*/ 20111 w 32507"/>
                  <a:gd name="connsiteY17" fmla="*/ 77338 h 90827"/>
                  <a:gd name="connsiteX18" fmla="*/ 22039 w 32507"/>
                  <a:gd name="connsiteY18" fmla="*/ 79487 h 90827"/>
                  <a:gd name="connsiteX19" fmla="*/ 25896 w 32507"/>
                  <a:gd name="connsiteY19" fmla="*/ 80350 h 90827"/>
                  <a:gd name="connsiteX20" fmla="*/ 30854 w 32507"/>
                  <a:gd name="connsiteY20" fmla="*/ 79919 h 90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2507" h="90827">
                    <a:moveTo>
                      <a:pt x="30854" y="79919"/>
                    </a:moveTo>
                    <a:lnTo>
                      <a:pt x="32508" y="89818"/>
                    </a:lnTo>
                    <a:cubicBezTo>
                      <a:pt x="29294" y="90460"/>
                      <a:pt x="26447" y="90828"/>
                      <a:pt x="23967" y="90828"/>
                    </a:cubicBezTo>
                    <a:cubicBezTo>
                      <a:pt x="19927" y="90828"/>
                      <a:pt x="16713" y="90176"/>
                      <a:pt x="14418" y="88954"/>
                    </a:cubicBezTo>
                    <a:cubicBezTo>
                      <a:pt x="12214" y="87632"/>
                      <a:pt x="10561" y="85906"/>
                      <a:pt x="9642" y="83794"/>
                    </a:cubicBezTo>
                    <a:cubicBezTo>
                      <a:pt x="8815" y="81709"/>
                      <a:pt x="8357" y="77265"/>
                      <a:pt x="8357" y="70451"/>
                    </a:cubicBezTo>
                    <a:lnTo>
                      <a:pt x="8357" y="32140"/>
                    </a:lnTo>
                    <a:lnTo>
                      <a:pt x="0" y="32140"/>
                    </a:lnTo>
                    <a:lnTo>
                      <a:pt x="0" y="23242"/>
                    </a:lnTo>
                    <a:lnTo>
                      <a:pt x="8357" y="23242"/>
                    </a:lnTo>
                    <a:lnTo>
                      <a:pt x="8357" y="6740"/>
                    </a:lnTo>
                    <a:lnTo>
                      <a:pt x="19560" y="0"/>
                    </a:lnTo>
                    <a:lnTo>
                      <a:pt x="19560" y="23242"/>
                    </a:lnTo>
                    <a:lnTo>
                      <a:pt x="30854" y="23242"/>
                    </a:lnTo>
                    <a:lnTo>
                      <a:pt x="30854" y="32140"/>
                    </a:lnTo>
                    <a:lnTo>
                      <a:pt x="19560" y="32140"/>
                    </a:lnTo>
                    <a:lnTo>
                      <a:pt x="19560" y="71020"/>
                    </a:lnTo>
                    <a:cubicBezTo>
                      <a:pt x="19560" y="74289"/>
                      <a:pt x="19743" y="76402"/>
                      <a:pt x="20111" y="77338"/>
                    </a:cubicBezTo>
                    <a:cubicBezTo>
                      <a:pt x="20478" y="78201"/>
                      <a:pt x="21121" y="78918"/>
                      <a:pt x="22039" y="79487"/>
                    </a:cubicBezTo>
                    <a:cubicBezTo>
                      <a:pt x="22957" y="80066"/>
                      <a:pt x="24243" y="80350"/>
                      <a:pt x="25896" y="80350"/>
                    </a:cubicBezTo>
                    <a:cubicBezTo>
                      <a:pt x="27181" y="80350"/>
                      <a:pt x="28926" y="80203"/>
                      <a:pt x="30854" y="799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6C4BB9CD-EEFA-4662-BB26-3932E5271919}"/>
                  </a:ext>
                </a:extLst>
              </p:cNvPr>
              <p:cNvSpPr/>
              <p:nvPr/>
            </p:nvSpPr>
            <p:spPr>
              <a:xfrm>
                <a:off x="13002597" y="2637503"/>
                <a:ext cx="61340" cy="69734"/>
              </a:xfrm>
              <a:custGeom>
                <a:avLst/>
                <a:gdLst>
                  <a:gd name="connsiteX0" fmla="*/ 49312 w 61340"/>
                  <a:gd name="connsiteY0" fmla="*/ 46631 h 69734"/>
                  <a:gd name="connsiteX1" fmla="*/ 61066 w 61340"/>
                  <a:gd name="connsiteY1" fmla="*/ 48063 h 69734"/>
                  <a:gd name="connsiteX2" fmla="*/ 50782 w 61340"/>
                  <a:gd name="connsiteY2" fmla="*/ 64133 h 69734"/>
                  <a:gd name="connsiteX3" fmla="*/ 31680 w 61340"/>
                  <a:gd name="connsiteY3" fmla="*/ 69735 h 69734"/>
                  <a:gd name="connsiteX4" fmla="*/ 8448 w 61340"/>
                  <a:gd name="connsiteY4" fmla="*/ 60690 h 69734"/>
                  <a:gd name="connsiteX5" fmla="*/ 0 w 61340"/>
                  <a:gd name="connsiteY5" fmla="*/ 35437 h 69734"/>
                  <a:gd name="connsiteX6" fmla="*/ 8539 w 61340"/>
                  <a:gd name="connsiteY6" fmla="*/ 9330 h 69734"/>
                  <a:gd name="connsiteX7" fmla="*/ 31130 w 61340"/>
                  <a:gd name="connsiteY7" fmla="*/ 0 h 69734"/>
                  <a:gd name="connsiteX8" fmla="*/ 52893 w 61340"/>
                  <a:gd name="connsiteY8" fmla="*/ 9183 h 69734"/>
                  <a:gd name="connsiteX9" fmla="*/ 61341 w 61340"/>
                  <a:gd name="connsiteY9" fmla="*/ 34721 h 69734"/>
                  <a:gd name="connsiteX10" fmla="*/ 61341 w 61340"/>
                  <a:gd name="connsiteY10" fmla="*/ 37733 h 69734"/>
                  <a:gd name="connsiteX11" fmla="*/ 11571 w 61340"/>
                  <a:gd name="connsiteY11" fmla="*/ 37733 h 69734"/>
                  <a:gd name="connsiteX12" fmla="*/ 17722 w 61340"/>
                  <a:gd name="connsiteY12" fmla="*/ 54519 h 69734"/>
                  <a:gd name="connsiteX13" fmla="*/ 31772 w 61340"/>
                  <a:gd name="connsiteY13" fmla="*/ 60405 h 69734"/>
                  <a:gd name="connsiteX14" fmla="*/ 42241 w 61340"/>
                  <a:gd name="connsiteY14" fmla="*/ 57108 h 69734"/>
                  <a:gd name="connsiteX15" fmla="*/ 49312 w 61340"/>
                  <a:gd name="connsiteY15" fmla="*/ 46631 h 69734"/>
                  <a:gd name="connsiteX16" fmla="*/ 12305 w 61340"/>
                  <a:gd name="connsiteY16" fmla="*/ 28412 h 69734"/>
                  <a:gd name="connsiteX17" fmla="*/ 49496 w 61340"/>
                  <a:gd name="connsiteY17" fmla="*/ 28412 h 69734"/>
                  <a:gd name="connsiteX18" fmla="*/ 45179 w 61340"/>
                  <a:gd name="connsiteY18" fmla="*/ 15785 h 69734"/>
                  <a:gd name="connsiteX19" fmla="*/ 31222 w 61340"/>
                  <a:gd name="connsiteY19" fmla="*/ 9330 h 69734"/>
                  <a:gd name="connsiteX20" fmla="*/ 17998 w 61340"/>
                  <a:gd name="connsiteY20" fmla="*/ 14491 h 69734"/>
                  <a:gd name="connsiteX21" fmla="*/ 12305 w 61340"/>
                  <a:gd name="connsiteY21" fmla="*/ 28412 h 6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1340" h="69734">
                    <a:moveTo>
                      <a:pt x="49312" y="46631"/>
                    </a:moveTo>
                    <a:lnTo>
                      <a:pt x="61066" y="48063"/>
                    </a:lnTo>
                    <a:cubicBezTo>
                      <a:pt x="59137" y="54950"/>
                      <a:pt x="55648" y="60332"/>
                      <a:pt x="50782" y="64133"/>
                    </a:cubicBezTo>
                    <a:cubicBezTo>
                      <a:pt x="45731" y="67871"/>
                      <a:pt x="39394" y="69735"/>
                      <a:pt x="31680" y="69735"/>
                    </a:cubicBezTo>
                    <a:cubicBezTo>
                      <a:pt x="21947" y="69735"/>
                      <a:pt x="14141" y="66723"/>
                      <a:pt x="8448" y="60690"/>
                    </a:cubicBezTo>
                    <a:cubicBezTo>
                      <a:pt x="2754" y="54666"/>
                      <a:pt x="0" y="46273"/>
                      <a:pt x="0" y="35437"/>
                    </a:cubicBezTo>
                    <a:cubicBezTo>
                      <a:pt x="0" y="24178"/>
                      <a:pt x="2846" y="15455"/>
                      <a:pt x="8539" y="9330"/>
                    </a:cubicBezTo>
                    <a:cubicBezTo>
                      <a:pt x="14325" y="3122"/>
                      <a:pt x="21947" y="0"/>
                      <a:pt x="31130" y="0"/>
                    </a:cubicBezTo>
                    <a:cubicBezTo>
                      <a:pt x="39945" y="0"/>
                      <a:pt x="47200" y="3085"/>
                      <a:pt x="52893" y="9183"/>
                    </a:cubicBezTo>
                    <a:cubicBezTo>
                      <a:pt x="58495" y="15207"/>
                      <a:pt x="61341" y="23747"/>
                      <a:pt x="61341" y="34721"/>
                    </a:cubicBezTo>
                    <a:cubicBezTo>
                      <a:pt x="61341" y="35400"/>
                      <a:pt x="61341" y="36410"/>
                      <a:pt x="61341" y="37733"/>
                    </a:cubicBezTo>
                    <a:lnTo>
                      <a:pt x="11571" y="37733"/>
                    </a:lnTo>
                    <a:cubicBezTo>
                      <a:pt x="12029" y="45015"/>
                      <a:pt x="14050" y="50616"/>
                      <a:pt x="17722" y="54519"/>
                    </a:cubicBezTo>
                    <a:cubicBezTo>
                      <a:pt x="21488" y="58467"/>
                      <a:pt x="26171" y="60405"/>
                      <a:pt x="31772" y="60405"/>
                    </a:cubicBezTo>
                    <a:cubicBezTo>
                      <a:pt x="35905" y="60405"/>
                      <a:pt x="39394" y="59331"/>
                      <a:pt x="42241" y="57108"/>
                    </a:cubicBezTo>
                    <a:cubicBezTo>
                      <a:pt x="45179" y="54914"/>
                      <a:pt x="47567" y="51433"/>
                      <a:pt x="49312" y="46631"/>
                    </a:cubicBezTo>
                    <a:close/>
                    <a:moveTo>
                      <a:pt x="12305" y="28412"/>
                    </a:moveTo>
                    <a:lnTo>
                      <a:pt x="49496" y="28412"/>
                    </a:lnTo>
                    <a:cubicBezTo>
                      <a:pt x="48944" y="22773"/>
                      <a:pt x="47475" y="18577"/>
                      <a:pt x="45179" y="15785"/>
                    </a:cubicBezTo>
                    <a:cubicBezTo>
                      <a:pt x="41599" y="11479"/>
                      <a:pt x="37007" y="9330"/>
                      <a:pt x="31222" y="9330"/>
                    </a:cubicBezTo>
                    <a:cubicBezTo>
                      <a:pt x="25987" y="9330"/>
                      <a:pt x="21580" y="11047"/>
                      <a:pt x="17998" y="14491"/>
                    </a:cubicBezTo>
                    <a:cubicBezTo>
                      <a:pt x="14600" y="17934"/>
                      <a:pt x="12672" y="22599"/>
                      <a:pt x="12305" y="284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33" name="Titre 1">
            <a:extLst>
              <a:ext uri="{FF2B5EF4-FFF2-40B4-BE49-F238E27FC236}">
                <a16:creationId xmlns:a16="http://schemas.microsoft.com/office/drawing/2014/main" id="{2D817789-3A46-4B46-8079-89DE8916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Conception:</a:t>
            </a:r>
            <a:br>
              <a:rPr lang="en-US" sz="3600" b="1" dirty="0"/>
            </a:br>
            <a:r>
              <a:rPr lang="en-US" sz="3600" dirty="0">
                <a:latin typeface="Gill Sans Std Light" panose="020B0302020104020203" pitchFamily="34" charset="0"/>
              </a:rPr>
              <a:t>Topic &amp; Access Control 2/2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840E69A5-1DC8-4EE9-BA5B-117B9B44C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8809" y="694367"/>
            <a:ext cx="6078935" cy="5784555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CD9FD1AD-B23E-4C80-98D0-09DE24C9A1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8055" y="694366"/>
            <a:ext cx="6078935" cy="5784555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E95534A-B1C3-417D-82DE-1B13F2A52F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96733" y="694366"/>
            <a:ext cx="6078935" cy="578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4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Conception:</a:t>
            </a:r>
            <a:br>
              <a:rPr lang="en-US" sz="3600" dirty="0"/>
            </a:br>
            <a:r>
              <a:rPr lang="en-US" sz="3600" dirty="0">
                <a:latin typeface="Gill Sans Std Light" panose="020B0302020104020203" pitchFamily="34" charset="0"/>
              </a:rPr>
              <a:t>Remote Job Execution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27</a:t>
            </a:fld>
            <a:endParaRPr lang="fr-CH"/>
          </a:p>
        </p:txBody>
      </p:sp>
      <p:sp>
        <p:nvSpPr>
          <p:cNvPr id="7" name="Use Cases…">
            <a:extLst>
              <a:ext uri="{FF2B5EF4-FFF2-40B4-BE49-F238E27FC236}">
                <a16:creationId xmlns:a16="http://schemas.microsoft.com/office/drawing/2014/main" id="{C0800949-7151-4619-871C-DC2DCC1A6540}"/>
              </a:ext>
            </a:extLst>
          </p:cNvPr>
          <p:cNvSpPr txBox="1">
            <a:spLocks/>
          </p:cNvSpPr>
          <p:nvPr/>
        </p:nvSpPr>
        <p:spPr>
          <a:xfrm>
            <a:off x="876300" y="165128"/>
            <a:ext cx="5594177" cy="7655546"/>
          </a:xfrm>
          <a:prstGeom prst="rect">
            <a:avLst/>
          </a:prstGeom>
        </p:spPr>
        <p:txBody>
          <a:bodyPr vert="horz" lIns="91440" tIns="45720" rIns="91440" bIns="45720" numCol="1" spcCol="38100" rtlCol="0" anchor="ctr">
            <a:normAutofit/>
          </a:bodyPr>
          <a:lstStyle>
            <a:lvl1pPr marL="384010" indent="-384010" algn="l" defTabSz="914309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1pPr>
            <a:lvl2pPr marL="914309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2pPr>
            <a:lvl3pPr marL="1371464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3pPr>
            <a:lvl4pPr marL="1828618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4pPr>
            <a:lvl5pPr marL="2285774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5pPr>
            <a:lvl6pPr marL="2742926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080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235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389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sz="2800" dirty="0">
                <a:latin typeface="Gill Sans SemiBold"/>
                <a:ea typeface="Gill Sans SemiBold"/>
                <a:cs typeface="Gill Sans SemiBold"/>
                <a:sym typeface="Gill Sans SemiBold"/>
              </a:rPr>
              <a:t>Remote Jobs Execution</a:t>
            </a:r>
          </a:p>
          <a:p>
            <a:pPr marL="1219200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GB" sz="2600" dirty="0"/>
              <a:t>Execute Shell script remotely</a:t>
            </a:r>
          </a:p>
          <a:p>
            <a:pPr marL="1219200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GB" sz="2600" dirty="0"/>
              <a:t>Possibility to retrieve output of script</a:t>
            </a:r>
          </a:p>
          <a:p>
            <a:pPr marL="762000" lvl="2" indent="0">
              <a:spcBef>
                <a:spcPts val="600"/>
              </a:spcBef>
              <a:buSzPct val="100000"/>
              <a:buNone/>
              <a:defRPr sz="2600"/>
            </a:pPr>
            <a:endParaRPr lang="en-GB" sz="2600" dirty="0"/>
          </a:p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sz="2800" dirty="0">
                <a:latin typeface="Gill Sans SemiBold"/>
                <a:ea typeface="Gill Sans SemiBold"/>
                <a:cs typeface="Gill Sans SemiBold"/>
                <a:sym typeface="Gill Sans SemiBold"/>
              </a:rPr>
              <a:t>Pre-implemented </a:t>
            </a:r>
            <a:r>
              <a:rPr lang="en-US" sz="2800" dirty="0">
                <a:latin typeface="Gill Sans SemiBold"/>
                <a:ea typeface="Gill Sans SemiBold"/>
                <a:cs typeface="Gill Sans SemiBold"/>
                <a:sym typeface="Gill Sans SemiBold"/>
              </a:rPr>
              <a:t>command</a:t>
            </a:r>
            <a:endParaRPr lang="en-GB" sz="2800" dirty="0"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1219200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US" sz="2600" dirty="0"/>
              <a:t>Listing all available commands/scripts</a:t>
            </a:r>
          </a:p>
          <a:p>
            <a:pPr marL="1219200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GB" sz="2600" dirty="0"/>
              <a:t>Update Scripts from an URL</a:t>
            </a:r>
            <a:br>
              <a:rPr lang="en-GB" sz="2600" dirty="0"/>
            </a:br>
            <a:endParaRPr lang="en-GB" sz="2600" dirty="0"/>
          </a:p>
        </p:txBody>
      </p:sp>
      <p:sp>
        <p:nvSpPr>
          <p:cNvPr id="8" name="Topic:  @UPDATE/D640cdd70-1bdb-11e4-8c21-0800200c9a/nodes/Meteo/objects/temperatures/objects/inside/attributes/temperature">
            <a:extLst>
              <a:ext uri="{FF2B5EF4-FFF2-40B4-BE49-F238E27FC236}">
                <a16:creationId xmlns:a16="http://schemas.microsoft.com/office/drawing/2014/main" id="{8B75BD24-0EC9-4929-9CE4-54053B1786C6}"/>
              </a:ext>
            </a:extLst>
          </p:cNvPr>
          <p:cNvSpPr/>
          <p:nvPr/>
        </p:nvSpPr>
        <p:spPr>
          <a:xfrm>
            <a:off x="6785667" y="1525868"/>
            <a:ext cx="4958503" cy="2409566"/>
          </a:xfrm>
          <a:prstGeom prst="roundRect">
            <a:avLst>
              <a:gd name="adj" fmla="val 16527"/>
            </a:avLst>
          </a:prstGeom>
          <a:ln w="254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  <a:sym typeface="Gill Sans Light"/>
              </a:rPr>
              <a:t>Topic: 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  <a:sym typeface="Gill Sans Light"/>
              </a:rPr>
            </a:br>
            <a:r>
              <a:rPr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@</a:t>
            </a:r>
            <a:r>
              <a:rPr lang="fr-CH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exec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/</a:t>
            </a:r>
            <a:r>
              <a:rPr lang="fr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 bc0f1bf8-bdae-11e9-9cb5-2a2ae2dbcce4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Gill Sans Std Light" panose="020B03020201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0990F6-2C70-4900-A133-02874885ED8D}"/>
              </a:ext>
            </a:extLst>
          </p:cNvPr>
          <p:cNvSpPr/>
          <p:nvPr/>
        </p:nvSpPr>
        <p:spPr>
          <a:xfrm>
            <a:off x="7042775" y="2266578"/>
            <a:ext cx="4701395" cy="166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"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jobURI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1600" u="sng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en-US" sz="1600" u="sng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1600" u="sng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listJobs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"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correlationID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"1a45a6ca"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"data"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"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sendOutput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A38A5E-4C86-41F9-B01B-A933A2FA43AC}"/>
              </a:ext>
            </a:extLst>
          </p:cNvPr>
          <p:cNvSpPr/>
          <p:nvPr/>
        </p:nvSpPr>
        <p:spPr>
          <a:xfrm>
            <a:off x="7042775" y="5055741"/>
            <a:ext cx="4729105" cy="1141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"data"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"This is a Job output"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CH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correlationID</a:t>
            </a:r>
            <a:r>
              <a:rPr lang="fr-CH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"1a45a6ca"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H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opic:  @UPDATE/D640cdd70-1bdb-11e4-8c21-0800200c9a/nodes/Meteo/objects/temperatures/objects/inside/attributes/temperature">
            <a:extLst>
              <a:ext uri="{FF2B5EF4-FFF2-40B4-BE49-F238E27FC236}">
                <a16:creationId xmlns:a16="http://schemas.microsoft.com/office/drawing/2014/main" id="{CAC42520-B895-4348-A331-A985F7512DC4}"/>
              </a:ext>
            </a:extLst>
          </p:cNvPr>
          <p:cNvSpPr/>
          <p:nvPr/>
        </p:nvSpPr>
        <p:spPr>
          <a:xfrm>
            <a:off x="6813377" y="4278088"/>
            <a:ext cx="4958503" cy="1919569"/>
          </a:xfrm>
          <a:prstGeom prst="roundRect">
            <a:avLst>
              <a:gd name="adj" fmla="val 16527"/>
            </a:avLst>
          </a:prstGeom>
          <a:ln w="254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  <a:sym typeface="Gill Sans Light"/>
              </a:rPr>
              <a:t>Topic: 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  <a:sym typeface="Gill Sans Light"/>
              </a:rPr>
            </a:br>
            <a:r>
              <a:rPr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@</a:t>
            </a:r>
            <a:r>
              <a:rPr lang="fr-CH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execOutput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/</a:t>
            </a:r>
            <a:r>
              <a:rPr lang="fr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 bc0f1bf8-bdae-11e9-9cb5-2a2ae2dbcce4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Gill Sans Std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51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Conception:</a:t>
            </a:r>
            <a:br>
              <a:rPr lang="en-US" sz="3600" dirty="0"/>
            </a:br>
            <a:r>
              <a:rPr lang="en-US" sz="3600" dirty="0">
                <a:latin typeface="Gill Sans Std Light" panose="020B0302020104020203" pitchFamily="34" charset="0"/>
              </a:rPr>
              <a:t>Remote Job Execution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28</a:t>
            </a:fld>
            <a:endParaRPr lang="fr-CH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599565C-533E-4526-BC0A-9B523AA6C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1600" y="1197092"/>
            <a:ext cx="9859440" cy="53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81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Conception:</a:t>
            </a:r>
            <a:br>
              <a:rPr lang="en-US" sz="3600" b="1" dirty="0"/>
            </a:br>
            <a:r>
              <a:rPr lang="en-US" sz="3600" dirty="0">
                <a:latin typeface="Gill Sans Std Light" panose="020B0302020104020203" pitchFamily="34" charset="0"/>
              </a:rPr>
              <a:t>Logging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29</a:t>
            </a:fld>
            <a:endParaRPr lang="fr-CH"/>
          </a:p>
        </p:txBody>
      </p:sp>
      <p:sp>
        <p:nvSpPr>
          <p:cNvPr id="21" name="Topic:  @UPDATE/D640cdd70-1bdb-11e4-8c21-0800200c9a/nodes/Meteo/objects/temperatures/objects/inside/attributes/temperature">
            <a:extLst>
              <a:ext uri="{FF2B5EF4-FFF2-40B4-BE49-F238E27FC236}">
                <a16:creationId xmlns:a16="http://schemas.microsoft.com/office/drawing/2014/main" id="{FD32DF9D-F898-4366-A96B-7192FFB8C29F}"/>
              </a:ext>
            </a:extLst>
          </p:cNvPr>
          <p:cNvSpPr/>
          <p:nvPr/>
        </p:nvSpPr>
        <p:spPr>
          <a:xfrm>
            <a:off x="6785667" y="1525867"/>
            <a:ext cx="4958503" cy="2580893"/>
          </a:xfrm>
          <a:prstGeom prst="roundRect">
            <a:avLst>
              <a:gd name="adj" fmla="val 16527"/>
            </a:avLst>
          </a:prstGeom>
          <a:ln w="254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  <a:sym typeface="Gill Sans Light"/>
              </a:rPr>
              <a:t>Topic: 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  <a:sym typeface="Gill Sans Light"/>
              </a:rPr>
            </a:br>
            <a:r>
              <a:rPr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@</a:t>
            </a:r>
            <a:r>
              <a:rPr lang="fr-CH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logs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/</a:t>
            </a:r>
            <a:r>
              <a:rPr lang="fr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 bc0f1bf8-bdae-11e9-9cb5-2a2ae2dbcce4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Gill Sans Std Light" panose="020B0302020104020203" pitchFamily="34" charset="0"/>
            </a:endParaRPr>
          </a:p>
        </p:txBody>
      </p:sp>
      <p:sp>
        <p:nvSpPr>
          <p:cNvPr id="24" name="Topic:  @UPDATE/D640cdd70-1bdb-11e4-8c21-0800200c9a/nodes/Meteo/objects/temperatures/objects/inside/attributes/temperature">
            <a:extLst>
              <a:ext uri="{FF2B5EF4-FFF2-40B4-BE49-F238E27FC236}">
                <a16:creationId xmlns:a16="http://schemas.microsoft.com/office/drawing/2014/main" id="{D6AB94DC-BC3A-4AA2-8362-410936C452D3}"/>
              </a:ext>
            </a:extLst>
          </p:cNvPr>
          <p:cNvSpPr/>
          <p:nvPr/>
        </p:nvSpPr>
        <p:spPr>
          <a:xfrm>
            <a:off x="6813377" y="4328888"/>
            <a:ext cx="4958503" cy="1668855"/>
          </a:xfrm>
          <a:prstGeom prst="roundRect">
            <a:avLst>
              <a:gd name="adj" fmla="val 16527"/>
            </a:avLst>
          </a:prstGeom>
          <a:ln w="254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  <a:sym typeface="Gill Sans Light"/>
              </a:rPr>
              <a:t>Topic: 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  <a:sym typeface="Gill Sans Light"/>
              </a:rPr>
            </a:br>
            <a:r>
              <a:rPr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@</a:t>
            </a:r>
            <a:r>
              <a:rPr lang="fr-CH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logsLevel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/</a:t>
            </a:r>
            <a:r>
              <a:rPr lang="fr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 bc0f1bf8-bdae-11e9-9cb5-2a2ae2dbcce4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Gill Sans Std Light" panose="020B03020201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86178-00DE-436B-847E-8154763B3391}"/>
              </a:ext>
            </a:extLst>
          </p:cNvPr>
          <p:cNvSpPr/>
          <p:nvPr/>
        </p:nvSpPr>
        <p:spPr>
          <a:xfrm>
            <a:off x="7042775" y="5069320"/>
            <a:ext cx="4701395" cy="910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H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H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"</a:t>
            </a:r>
            <a:r>
              <a:rPr lang="fr-CH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fr-CH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fr-CH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CH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"TRACE"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H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ECBC2E-85FD-4C59-8B76-B3BF86F392ED}"/>
              </a:ext>
            </a:extLst>
          </p:cNvPr>
          <p:cNvSpPr/>
          <p:nvPr/>
        </p:nvSpPr>
        <p:spPr>
          <a:xfrm>
            <a:off x="7042775" y="2174437"/>
            <a:ext cx="6096000" cy="1932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"level"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"ERROR"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"timestamp"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1577802897012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"message"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"Data Error"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"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loggerName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HeaterLogger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"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logSource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"Heater/main, line 27"</a:t>
            </a:r>
            <a:endParaRPr lang="fr-CH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H" sz="16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Use Cases…">
            <a:extLst>
              <a:ext uri="{FF2B5EF4-FFF2-40B4-BE49-F238E27FC236}">
                <a16:creationId xmlns:a16="http://schemas.microsoft.com/office/drawing/2014/main" id="{9493294A-55E7-449A-BDA8-BFB4319BA916}"/>
              </a:ext>
            </a:extLst>
          </p:cNvPr>
          <p:cNvSpPr txBox="1">
            <a:spLocks/>
          </p:cNvSpPr>
          <p:nvPr/>
        </p:nvSpPr>
        <p:spPr>
          <a:xfrm>
            <a:off x="911173" y="991504"/>
            <a:ext cx="5787505" cy="6488796"/>
          </a:xfrm>
          <a:prstGeom prst="rect">
            <a:avLst/>
          </a:prstGeom>
        </p:spPr>
        <p:txBody>
          <a:bodyPr vert="horz" lIns="91440" tIns="45720" rIns="91440" bIns="45720" numCol="1" spcCol="38100" rtlCol="0" anchor="ctr">
            <a:normAutofit/>
          </a:bodyPr>
          <a:lstStyle>
            <a:lvl1pPr marL="384010" indent="-384010" algn="l" defTabSz="914309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1pPr>
            <a:lvl2pPr marL="914309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2pPr>
            <a:lvl3pPr marL="1371464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3pPr>
            <a:lvl4pPr marL="1828618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4pPr>
            <a:lvl5pPr marL="2285774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5pPr>
            <a:lvl6pPr marL="2742926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080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235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389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sz="2800" dirty="0">
                <a:latin typeface="Gill Sans SemiBold"/>
                <a:ea typeface="Gill Sans SemiBold"/>
                <a:cs typeface="Gill Sans SemiBold"/>
                <a:sym typeface="Gill Sans SemiBold"/>
              </a:rPr>
              <a:t>Logging</a:t>
            </a:r>
          </a:p>
          <a:p>
            <a:pPr marL="1219200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GB" sz="2600" dirty="0"/>
              <a:t>Saved as time-series</a:t>
            </a:r>
          </a:p>
          <a:p>
            <a:pPr marL="1219200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GB" sz="2600" dirty="0"/>
              <a:t>Possibility to filter by log level</a:t>
            </a:r>
          </a:p>
          <a:p>
            <a:pPr marL="1219200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GB" sz="2600" dirty="0"/>
              <a:t>Retrieve through RESTful API</a:t>
            </a:r>
          </a:p>
          <a:p>
            <a:pPr marL="1219200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GB" sz="2600" dirty="0"/>
              <a:t>User Log4j</a:t>
            </a:r>
          </a:p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sz="2800" dirty="0">
                <a:latin typeface="Gill Sans SemiBold"/>
                <a:ea typeface="Gill Sans SemiBold"/>
                <a:cs typeface="Gill Sans SemiBold"/>
                <a:sym typeface="Gill Sans SemiBold"/>
              </a:rPr>
              <a:t>Different log level</a:t>
            </a:r>
          </a:p>
          <a:p>
            <a:pPr marL="1219200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US" sz="2600" dirty="0"/>
              <a:t>OFF</a:t>
            </a:r>
          </a:p>
          <a:p>
            <a:pPr marL="1219200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US" sz="2600" dirty="0"/>
              <a:t>FATAL</a:t>
            </a:r>
          </a:p>
          <a:p>
            <a:pPr marL="1219200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US" sz="2600" dirty="0"/>
              <a:t>ERROR</a:t>
            </a:r>
          </a:p>
          <a:p>
            <a:pPr marL="1219200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US" sz="2600" dirty="0"/>
              <a:t>WARN</a:t>
            </a:r>
          </a:p>
          <a:p>
            <a:pPr marL="762000" lvl="2" indent="0">
              <a:spcBef>
                <a:spcPts val="600"/>
              </a:spcBef>
              <a:buSzPct val="100000"/>
              <a:buNone/>
              <a:defRPr sz="2600"/>
            </a:pPr>
            <a:br>
              <a:rPr lang="en-GB" sz="2600" dirty="0"/>
            </a:br>
            <a:endParaRPr lang="en-GB" sz="2600" dirty="0"/>
          </a:p>
        </p:txBody>
      </p:sp>
      <p:sp>
        <p:nvSpPr>
          <p:cNvPr id="30" name="Use Cases…">
            <a:extLst>
              <a:ext uri="{FF2B5EF4-FFF2-40B4-BE49-F238E27FC236}">
                <a16:creationId xmlns:a16="http://schemas.microsoft.com/office/drawing/2014/main" id="{3F2A926B-2729-4EB6-9E95-60E370171E4B}"/>
              </a:ext>
            </a:extLst>
          </p:cNvPr>
          <p:cNvSpPr txBox="1">
            <a:spLocks/>
          </p:cNvSpPr>
          <p:nvPr/>
        </p:nvSpPr>
        <p:spPr>
          <a:xfrm>
            <a:off x="2676473" y="4196662"/>
            <a:ext cx="3233993" cy="2459031"/>
          </a:xfrm>
          <a:prstGeom prst="rect">
            <a:avLst/>
          </a:prstGeom>
        </p:spPr>
        <p:txBody>
          <a:bodyPr vert="horz" lIns="91440" tIns="45720" rIns="91440" bIns="45720" numCol="1" spcCol="38100" rtlCol="0" anchor="ctr">
            <a:normAutofit/>
          </a:bodyPr>
          <a:lstStyle>
            <a:lvl1pPr marL="384010" indent="-384010" algn="l" defTabSz="914309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1pPr>
            <a:lvl2pPr marL="914309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2pPr>
            <a:lvl3pPr marL="1371464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3pPr>
            <a:lvl4pPr marL="1828618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4pPr>
            <a:lvl5pPr marL="2285774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5pPr>
            <a:lvl6pPr marL="2742926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080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235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389" indent="-384010" algn="l" defTabSz="914309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19200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US" sz="2600" dirty="0"/>
              <a:t>INFO</a:t>
            </a:r>
          </a:p>
          <a:p>
            <a:pPr marL="1219200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US" sz="2600" dirty="0"/>
              <a:t>DEBUG</a:t>
            </a:r>
          </a:p>
          <a:p>
            <a:pPr marL="1219200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US" sz="2600" dirty="0"/>
              <a:t>TRACE</a:t>
            </a:r>
          </a:p>
          <a:p>
            <a:pPr marL="1219200" lvl="2" indent="-4572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US" sz="2600" dirty="0"/>
              <a:t>ALL</a:t>
            </a:r>
            <a:br>
              <a:rPr lang="en-GB" sz="2600" dirty="0"/>
            </a:b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2455105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Introduction:</a:t>
            </a:r>
            <a:br>
              <a:rPr lang="en-US" sz="3600" b="1" dirty="0"/>
            </a:br>
            <a:r>
              <a:rPr lang="en-US" sz="3600" dirty="0">
                <a:latin typeface="Gill Sans Std Light" panose="020B0302020104020203" pitchFamily="34" charset="0"/>
              </a:rPr>
              <a:t>The IoT world and </a:t>
            </a:r>
            <a:r>
              <a:rPr lang="en-US" sz="3600" dirty="0">
                <a:latin typeface="Arista 2.0 Alternate Light" panose="02000506000000020004" pitchFamily="2" charset="0"/>
              </a:rPr>
              <a:t>cloud.iO </a:t>
            </a:r>
            <a:r>
              <a:rPr lang="en-US" sz="3600" dirty="0">
                <a:latin typeface="Gill Sans Std Light" panose="020B0302020104020203" pitchFamily="34" charset="0"/>
              </a:rPr>
              <a:t>1/2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3</a:t>
            </a:fld>
            <a:endParaRPr lang="fr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5E8C9A-AEB3-49FE-8A7E-2B99E7E547C9}"/>
              </a:ext>
            </a:extLst>
          </p:cNvPr>
          <p:cNvSpPr/>
          <p:nvPr/>
        </p:nvSpPr>
        <p:spPr>
          <a:xfrm>
            <a:off x="2660033" y="5375092"/>
            <a:ext cx="74815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99" lvl="1">
              <a:spcAft>
                <a:spcPts val="600"/>
              </a:spcAft>
            </a:pPr>
            <a:r>
              <a:rPr lang="en-GB" sz="4000" u="sng" dirty="0">
                <a:latin typeface="Gill Sans Std Light" panose="020B0302020104020203" pitchFamily="34" charset="0"/>
              </a:rPr>
              <a:t>Where does all this data go?</a:t>
            </a:r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943C5A04-A459-4756-B9A3-84CC874E21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6346824"/>
              </p:ext>
            </p:extLst>
          </p:nvPr>
        </p:nvGraphicFramePr>
        <p:xfrm>
          <a:off x="1427773" y="1695947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275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Conception:</a:t>
            </a:r>
            <a:br>
              <a:rPr lang="en-US" sz="3600" b="1" dirty="0"/>
            </a:br>
            <a:r>
              <a:rPr lang="en-US" sz="3600" dirty="0">
                <a:latin typeface="Gill Sans Std Light" panose="020B0302020104020203" pitchFamily="34" charset="0"/>
              </a:rPr>
              <a:t>Transaction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AD1CC5-F4E1-4364-A367-203B3AA7F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354" y="1852261"/>
            <a:ext cx="5336248" cy="4267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Problematic:</a:t>
            </a:r>
          </a:p>
          <a:p>
            <a:r>
              <a:rPr lang="en-US" sz="2800" dirty="0">
                <a:latin typeface="Arista 2.0 Alternate Light" panose="02000506000000020004" pitchFamily="2" charset="0"/>
              </a:rPr>
              <a:t>cloud.iO </a:t>
            </a:r>
            <a:r>
              <a:rPr lang="en-US" sz="2800" dirty="0"/>
              <a:t>v0.1 Can only update one attribute at a time</a:t>
            </a:r>
          </a:p>
          <a:p>
            <a:pPr marL="0" indent="0">
              <a:buNone/>
            </a:pPr>
            <a:r>
              <a:rPr lang="en-US" sz="2800" dirty="0"/>
              <a:t>Solution:</a:t>
            </a:r>
          </a:p>
          <a:p>
            <a:r>
              <a:rPr lang="en-US" sz="2800" dirty="0"/>
              <a:t>Transaction</a:t>
            </a:r>
          </a:p>
          <a:p>
            <a:pPr lvl="1"/>
            <a:r>
              <a:rPr lang="en-US" sz="2400" dirty="0" err="1"/>
              <a:t>beginTransaction</a:t>
            </a:r>
            <a:r>
              <a:rPr lang="en-US" sz="2400" dirty="0"/>
              <a:t>()</a:t>
            </a:r>
          </a:p>
          <a:p>
            <a:pPr lvl="1"/>
            <a:r>
              <a:rPr lang="en-US" sz="2400" dirty="0" err="1"/>
              <a:t>commitTransaction</a:t>
            </a:r>
            <a:r>
              <a:rPr lang="en-US" sz="2400" dirty="0"/>
              <a:t>()</a:t>
            </a:r>
          </a:p>
          <a:p>
            <a:pPr lvl="1"/>
            <a:r>
              <a:rPr lang="en-US" sz="2400" dirty="0" err="1"/>
              <a:t>rollbackTransaction</a:t>
            </a:r>
            <a:r>
              <a:rPr lang="en-US" sz="2400" dirty="0"/>
              <a:t>()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30</a:t>
            </a:fld>
            <a:endParaRPr lang="fr-CH"/>
          </a:p>
        </p:txBody>
      </p:sp>
      <p:sp>
        <p:nvSpPr>
          <p:cNvPr id="5" name="Topic:  @UPDATE/D640cdd70-1bdb-11e4-8c21-0800200c9a/nodes/Meteo/objects/temperatures/objects/inside/attributes/temperature">
            <a:extLst>
              <a:ext uri="{FF2B5EF4-FFF2-40B4-BE49-F238E27FC236}">
                <a16:creationId xmlns:a16="http://schemas.microsoft.com/office/drawing/2014/main" id="{05C3AC9E-084F-4E49-8642-302F145D293C}"/>
              </a:ext>
            </a:extLst>
          </p:cNvPr>
          <p:cNvSpPr/>
          <p:nvPr/>
        </p:nvSpPr>
        <p:spPr>
          <a:xfrm>
            <a:off x="6540500" y="589280"/>
            <a:ext cx="5336248" cy="5994386"/>
          </a:xfrm>
          <a:prstGeom prst="roundRect">
            <a:avLst>
              <a:gd name="adj" fmla="val 9863"/>
            </a:avLst>
          </a:prstGeom>
          <a:ln w="254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  <a:sym typeface="Gill Sans Light"/>
              </a:rPr>
              <a:t>Topic: </a:t>
            </a:r>
            <a:b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  <a:sym typeface="Gill Sans Light"/>
              </a:rPr>
            </a:br>
            <a:r>
              <a:rPr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@</a:t>
            </a:r>
            <a:r>
              <a:rPr lang="fr-CH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transaction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/</a:t>
            </a:r>
            <a:r>
              <a:rPr lang="fr-C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Std Light" panose="020B0302020104020203" pitchFamily="34" charset="0"/>
              </a:rPr>
              <a:t> bc0f1bf8-bdae-11e9-9cb5-2a2ae2dbcce4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Gill Sans Std Light" panose="020B03020201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C9C591-817C-48BE-8B6D-E509A107DB43}"/>
              </a:ext>
            </a:extLst>
          </p:cNvPr>
          <p:cNvSpPr/>
          <p:nvPr/>
        </p:nvSpPr>
        <p:spPr>
          <a:xfrm>
            <a:off x="6842297" y="1456172"/>
            <a:ext cx="4732654" cy="5127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"attributes"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endpointUUID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/…/exampleAttribute1"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"constraint"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"Measure"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"timestamp"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1577802897520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"type"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"Number"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"value"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25.1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endpointUUID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/…/exampleAttribute2"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"constraint"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"Measure"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"timestamp"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1577802897750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"type"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"Number"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"value"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23.1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endpointUUID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/…/exampleAttribute3"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"constraint"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"Status"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"timestamp"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1577802898290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"type"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"String"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"value"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"Example"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CH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88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Conception:</a:t>
            </a:r>
            <a:br>
              <a:rPr lang="en-US" sz="3600" b="1" dirty="0"/>
            </a:br>
            <a:r>
              <a:rPr lang="en-US" sz="3600" dirty="0">
                <a:latin typeface="Gill Sans Std Light" panose="020B0302020104020203" pitchFamily="34" charset="0"/>
              </a:rPr>
              <a:t>Certificate Management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AD1CC5-F4E1-4364-A367-203B3AA7F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50721"/>
            <a:ext cx="9601200" cy="3916694"/>
          </a:xfrm>
        </p:spPr>
        <p:txBody>
          <a:bodyPr>
            <a:normAutofit/>
          </a:bodyPr>
          <a:lstStyle/>
          <a:p>
            <a:r>
              <a:rPr lang="en-US" sz="2800" dirty="0"/>
              <a:t>In </a:t>
            </a:r>
            <a:r>
              <a:rPr lang="en-US" sz="2800" dirty="0">
                <a:latin typeface="Arista 2.0 Alternate Light" panose="02000506000000020004" pitchFamily="2" charset="0"/>
              </a:rPr>
              <a:t>cloud.iO </a:t>
            </a:r>
            <a:r>
              <a:rPr lang="en-US" sz="2800" dirty="0"/>
              <a:t>v0.1: Manually by an administrator</a:t>
            </a:r>
          </a:p>
          <a:p>
            <a:pPr lvl="1"/>
            <a:endParaRPr lang="en-US" sz="2800" i="0" dirty="0"/>
          </a:p>
          <a:p>
            <a:r>
              <a:rPr lang="en-US" sz="2800" dirty="0"/>
              <a:t>In </a:t>
            </a:r>
            <a:r>
              <a:rPr lang="en-US" sz="2800" dirty="0">
                <a:latin typeface="Arista 2.0 Alternate Light" panose="02000506000000020004" pitchFamily="2" charset="0"/>
              </a:rPr>
              <a:t>cloud.iO </a:t>
            </a:r>
            <a:r>
              <a:rPr lang="en-US" sz="2800" dirty="0"/>
              <a:t>V0.2: </a:t>
            </a:r>
            <a:r>
              <a:rPr lang="en-US" sz="2800" i="0" dirty="0"/>
              <a:t>Generated by the cloud, available through RESTful API</a:t>
            </a:r>
          </a:p>
          <a:p>
            <a:pPr lvl="1"/>
            <a:r>
              <a:rPr lang="en-US" sz="2800" i="0" dirty="0"/>
              <a:t>Generating certificate and private key</a:t>
            </a:r>
          </a:p>
          <a:p>
            <a:pPr lvl="1"/>
            <a:r>
              <a:rPr lang="en-US" sz="2800" i="0" dirty="0"/>
              <a:t>Generating certificate from public key</a:t>
            </a:r>
          </a:p>
          <a:p>
            <a:pPr lvl="1"/>
            <a:r>
              <a:rPr lang="en-US" sz="2800" i="0" dirty="0"/>
              <a:t>Generating Zip files with certificates and config file for SDK</a:t>
            </a:r>
          </a:p>
          <a:p>
            <a:pPr lvl="1"/>
            <a:endParaRPr lang="en-US" sz="2800" i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31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03202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Conception:</a:t>
            </a:r>
            <a:br>
              <a:rPr lang="en-US" sz="3200" dirty="0"/>
            </a:br>
            <a:r>
              <a:rPr lang="en-US" sz="3600" dirty="0">
                <a:latin typeface="Gill Sans Std Light" panose="020B0302020104020203" pitchFamily="34" charset="0"/>
              </a:rPr>
              <a:t>RESTful API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32</a:t>
            </a:fld>
            <a:endParaRPr lang="fr-CH"/>
          </a:p>
        </p:txBody>
      </p:sp>
      <p:sp>
        <p:nvSpPr>
          <p:cNvPr id="5" name="Use Cases…">
            <a:extLst>
              <a:ext uri="{FF2B5EF4-FFF2-40B4-BE49-F238E27FC236}">
                <a16:creationId xmlns:a16="http://schemas.microsoft.com/office/drawing/2014/main" id="{AB892E29-1879-42C5-A0E0-E26A17C2BBE6}"/>
              </a:ext>
            </a:extLst>
          </p:cNvPr>
          <p:cNvSpPr txBox="1">
            <a:spLocks/>
          </p:cNvSpPr>
          <p:nvPr/>
        </p:nvSpPr>
        <p:spPr>
          <a:xfrm>
            <a:off x="6955539" y="920536"/>
            <a:ext cx="5770361" cy="5937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spcCol="38100" anchor="ctr">
            <a:normAutofit/>
          </a:bodyPr>
          <a:lstStyle>
            <a:lvl1pPr marL="304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685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1066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1447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1828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2209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2590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2971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3352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628650" lvl="1" indent="-247650" hangingPunct="1">
              <a:spcBef>
                <a:spcPts val="600"/>
              </a:spcBef>
              <a:buSzPct val="100000"/>
              <a:defRPr sz="2600"/>
            </a:pPr>
            <a:r>
              <a:rPr lang="en-GB" sz="2400" dirty="0">
                <a:latin typeface="Gill Sans Std Light" panose="020B0302020104020203" pitchFamily="34" charset="0"/>
                <a:ea typeface="Gill Sans SemiBold"/>
                <a:cs typeface="Gill Sans SemiBold"/>
                <a:sym typeface="Gill Sans SemiBold"/>
              </a:rPr>
              <a:t>Http tools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400" dirty="0">
                <a:latin typeface="Gill Sans Std Light" panose="020B0302020104020203" pitchFamily="34" charset="0"/>
              </a:rPr>
              <a:t>User authentication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400" dirty="0">
                <a:latin typeface="Gill Sans Std Light" panose="020B0302020104020203" pitchFamily="34" charset="0"/>
              </a:rPr>
              <a:t>Support Https</a:t>
            </a:r>
            <a:endParaRPr lang="en-GB" sz="2400" dirty="0">
              <a:latin typeface="Gill Sans Std Light" panose="020B0302020104020203" pitchFamily="34" charset="0"/>
              <a:ea typeface="Gill Sans SemiBold"/>
              <a:cs typeface="Gill Sans SemiBold"/>
              <a:sym typeface="Gill Sans SemiBold"/>
            </a:endParaRPr>
          </a:p>
          <a:p>
            <a:pPr marL="628650" lvl="1" indent="-247650" hangingPunct="1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sz="2400" dirty="0">
              <a:latin typeface="Gill Sans Std Light" panose="020B0302020104020203" pitchFamily="34" charset="0"/>
            </a:endParaRPr>
          </a:p>
          <a:p>
            <a:pPr marL="628650" lvl="1" indent="-247650" hangingPunct="1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sz="2400" dirty="0">
                <a:latin typeface="Gill Sans Std Light" panose="020B0302020104020203" pitchFamily="34" charset="0"/>
                <a:ea typeface="Gill Sans SemiBold"/>
                <a:cs typeface="Gill Sans SemiBold"/>
                <a:sym typeface="Gill Sans SemiBold"/>
              </a:rPr>
              <a:t>Tools for User and Administrator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400" dirty="0">
                <a:latin typeface="Gill Sans Std Light" panose="020B0302020104020203" pitchFamily="34" charset="0"/>
              </a:rPr>
              <a:t>User &amp; User Group Management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400" dirty="0">
                <a:latin typeface="Gill Sans Std Light" panose="020B0302020104020203" pitchFamily="34" charset="0"/>
              </a:rPr>
              <a:t>Endpoint Management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400" dirty="0">
                <a:latin typeface="Gill Sans Std Light" panose="020B0302020104020203" pitchFamily="34" charset="0"/>
              </a:rPr>
              <a:t>Certificate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400" dirty="0">
                <a:latin typeface="Gill Sans Std Light" panose="020B0302020104020203" pitchFamily="34" charset="0"/>
              </a:rPr>
              <a:t>History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400" dirty="0">
                <a:latin typeface="Gill Sans Std Light" panose="020B0302020104020203" pitchFamily="34" charset="0"/>
              </a:rPr>
              <a:t>Logging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400" dirty="0">
                <a:latin typeface="Gill Sans Std Light" panose="020B0302020104020203" pitchFamily="34" charset="0"/>
              </a:rPr>
              <a:t>Remote Jobs Execution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80DEFCA-67CF-41B7-B17B-C8A73C94B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04"/>
          <a:stretch/>
        </p:blipFill>
        <p:spPr>
          <a:xfrm>
            <a:off x="1054100" y="1190036"/>
            <a:ext cx="5901439" cy="5398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C543DB-3875-45E1-AB24-F8F8291494DE}"/>
              </a:ext>
            </a:extLst>
          </p:cNvPr>
          <p:cNvSpPr txBox="1"/>
          <p:nvPr/>
        </p:nvSpPr>
        <p:spPr>
          <a:xfrm>
            <a:off x="1054100" y="6386075"/>
            <a:ext cx="90948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44380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33</a:t>
            </a:fld>
            <a:endParaRPr lang="fr-CH"/>
          </a:p>
        </p:txBody>
      </p:sp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28177284-1819-4541-84A0-30960A75B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019409"/>
              </p:ext>
            </p:extLst>
          </p:nvPr>
        </p:nvGraphicFramePr>
        <p:xfrm>
          <a:off x="1871048" y="2142420"/>
          <a:ext cx="8877782" cy="385436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438891">
                  <a:extLst>
                    <a:ext uri="{9D8B030D-6E8A-4147-A177-3AD203B41FA5}">
                      <a16:colId xmlns:a16="http://schemas.microsoft.com/office/drawing/2014/main" val="78320429"/>
                    </a:ext>
                  </a:extLst>
                </a:gridCol>
                <a:gridCol w="4438891">
                  <a:extLst>
                    <a:ext uri="{9D8B030D-6E8A-4147-A177-3AD203B41FA5}">
                      <a16:colId xmlns:a16="http://schemas.microsoft.com/office/drawing/2014/main" val="3713974052"/>
                    </a:ext>
                  </a:extLst>
                </a:gridCol>
              </a:tblGrid>
              <a:tr h="597386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Gill Sans Std Light" panose="020B0302020104020203" pitchFamily="34" charset="0"/>
                        </a:rPr>
                        <a:t>Problematics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Gill Sans Std Light" panose="020B0302020104020203" pitchFamily="34" charset="0"/>
                        </a:rPr>
                        <a:t>Solutions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208492"/>
                  </a:ext>
                </a:extLst>
              </a:tr>
              <a:tr h="1031105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Gill Sans Std Light" panose="020B0302020104020203" pitchFamily="34" charset="0"/>
                        </a:rPr>
                        <a:t>Authentication</a:t>
                      </a:r>
                    </a:p>
                  </a:txBody>
                  <a:tcP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Gill Sans Std Light" panose="020B0302020104020203" pitchFamily="34" charset="0"/>
                        </a:rPr>
                        <a:t>Use of access control database, custom </a:t>
                      </a:r>
                      <a:r>
                        <a:rPr lang="en-GB" sz="2000" b="0" i="0" u="none" strike="noStrike" kern="1200" baseline="0" dirty="0">
                          <a:solidFill>
                            <a:schemeClr val="tx1"/>
                          </a:solidFill>
                          <a:latin typeface="Gill Sans Std Light" panose="020B0302020104020203" pitchFamily="34" charset="0"/>
                          <a:ea typeface="+mn-ea"/>
                          <a:cs typeface="+mn-cs"/>
                        </a:rPr>
                        <a:t>User Details Service</a:t>
                      </a:r>
                      <a:endParaRPr lang="en-GB" sz="2000" dirty="0">
                        <a:latin typeface="Gill Sans Std Light" panose="020B0302020104020203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33117057"/>
                  </a:ext>
                </a:extLst>
              </a:tr>
              <a:tr h="597386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Gill Sans Std Light" panose="020B0302020104020203" pitchFamily="34" charset="0"/>
                        </a:rPr>
                        <a:t>Retrieving certificates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Gill Sans Std Light" panose="020B0302020104020203" pitchFamily="34" charset="0"/>
                        </a:rPr>
                        <a:t>Sending files, custom </a:t>
                      </a:r>
                      <a:r>
                        <a:rPr lang="en-GB" sz="2000" b="0" i="0" u="none" strike="noStrike" kern="1200" baseline="0" dirty="0">
                          <a:solidFill>
                            <a:schemeClr val="tx1"/>
                          </a:solidFill>
                          <a:latin typeface="Gill Sans Std Light" panose="020B0302020104020203" pitchFamily="34" charset="0"/>
                          <a:ea typeface="+mn-ea"/>
                          <a:cs typeface="+mn-cs"/>
                        </a:rPr>
                        <a:t>Response Entity</a:t>
                      </a:r>
                      <a:endParaRPr lang="en-GB" sz="2000" dirty="0">
                        <a:latin typeface="Gill Sans Std Light" panose="020B03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373461"/>
                  </a:ext>
                </a:extLst>
              </a:tr>
              <a:tr h="597386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Gill Sans Std Light" panose="020B0302020104020203" pitchFamily="34" charset="0"/>
                        </a:rPr>
                        <a:t>Getting notified of attribute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 err="1">
                          <a:latin typeface="Gill Sans Std Light" panose="020B0302020104020203" pitchFamily="34" charset="0"/>
                        </a:rPr>
                        <a:t>Longpoll</a:t>
                      </a:r>
                      <a:endParaRPr lang="en-GB" sz="2000" dirty="0">
                        <a:latin typeface="Gill Sans Std Light" panose="020B03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855744"/>
                  </a:ext>
                </a:extLst>
              </a:tr>
              <a:tr h="1031105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Gill Sans Std Light" panose="020B0302020104020203" pitchFamily="34" charset="0"/>
                        </a:rPr>
                        <a:t>Re-create the Remote Jobs execution messages sequence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>
                          <a:latin typeface="Gill Sans Std Light" panose="020B0302020104020203" pitchFamily="34" charset="0"/>
                        </a:rPr>
                        <a:t>Server-sent events</a:t>
                      </a:r>
                    </a:p>
                    <a:p>
                      <a:endParaRPr lang="en-GB" sz="2000" dirty="0">
                        <a:latin typeface="Gill Sans Std Light" panose="020B0302020104020203" pitchFamily="34" charset="0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890039"/>
                  </a:ext>
                </a:extLst>
              </a:tr>
            </a:tbl>
          </a:graphicData>
        </a:graphic>
      </p:graphicFrame>
      <p:sp>
        <p:nvSpPr>
          <p:cNvPr id="10" name="Titre 1">
            <a:extLst>
              <a:ext uri="{FF2B5EF4-FFF2-40B4-BE49-F238E27FC236}">
                <a16:creationId xmlns:a16="http://schemas.microsoft.com/office/drawing/2014/main" id="{1E421F52-A90D-4D80-A305-01B89323A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Conception:</a:t>
            </a:r>
            <a:br>
              <a:rPr lang="en-US" sz="3200" dirty="0"/>
            </a:br>
            <a:r>
              <a:rPr lang="en-US" sz="3600" dirty="0">
                <a:latin typeface="Gill Sans Std Light" panose="020B0302020104020203" pitchFamily="34" charset="0"/>
              </a:rPr>
              <a:t>RESTful API, multiple challenges</a:t>
            </a:r>
          </a:p>
        </p:txBody>
      </p:sp>
    </p:spTree>
    <p:extLst>
      <p:ext uri="{BB962C8B-B14F-4D97-AF65-F5344CB8AC3E}">
        <p14:creationId xmlns:p14="http://schemas.microsoft.com/office/powerpoint/2010/main" val="3036477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7988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Conception:</a:t>
            </a:r>
            <a:br>
              <a:rPr lang="en-US" sz="3200" dirty="0"/>
            </a:br>
            <a:r>
              <a:rPr lang="en-US" sz="3600" dirty="0">
                <a:latin typeface="Gill Sans Std Light" panose="020B0302020104020203" pitchFamily="34" charset="0"/>
              </a:rPr>
              <a:t>Web Of Things Compliance 1/2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34</a:t>
            </a:fld>
            <a:endParaRPr lang="fr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FFFDD0-0440-475B-9643-B86162DB0C23}"/>
              </a:ext>
            </a:extLst>
          </p:cNvPr>
          <p:cNvGrpSpPr/>
          <p:nvPr/>
        </p:nvGrpSpPr>
        <p:grpSpPr>
          <a:xfrm>
            <a:off x="3158646" y="1721635"/>
            <a:ext cx="5874707" cy="4433560"/>
            <a:chOff x="2418443" y="2575795"/>
            <a:chExt cx="7936354" cy="598945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BC027A9-D46C-4C70-A7A5-6694ACC61225}"/>
                </a:ext>
              </a:extLst>
            </p:cNvPr>
            <p:cNvSpPr/>
            <p:nvPr/>
          </p:nvSpPr>
          <p:spPr>
            <a:xfrm>
              <a:off x="2697664" y="4782129"/>
              <a:ext cx="2724296" cy="864928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GB" sz="1600" dirty="0">
                  <a:solidFill>
                    <a:schemeClr val="tx1"/>
                  </a:solidFill>
                </a:rPr>
                <a:t>Thing</a:t>
              </a:r>
            </a:p>
            <a:p>
              <a:pPr algn="l"/>
              <a:r>
                <a:rPr lang="en-GB" sz="1600" dirty="0" err="1">
                  <a:solidFill>
                    <a:schemeClr val="tx1"/>
                  </a:solidFill>
                </a:rPr>
                <a:t>WoT</a:t>
              </a:r>
              <a:r>
                <a:rPr lang="en-GB" sz="1600" dirty="0">
                  <a:solidFill>
                    <a:schemeClr val="tx1"/>
                  </a:solidFill>
                </a:rPr>
                <a:t> Servient</a:t>
              </a:r>
            </a:p>
          </p:txBody>
        </p:sp>
        <p:pic>
          <p:nvPicPr>
            <p:cNvPr id="15" name="Bild" descr="Bild">
              <a:extLst>
                <a:ext uri="{FF2B5EF4-FFF2-40B4-BE49-F238E27FC236}">
                  <a16:creationId xmlns:a16="http://schemas.microsoft.com/office/drawing/2014/main" id="{E47D82AA-997D-4262-9C77-D6CF48C1E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117" y="2913015"/>
              <a:ext cx="1817078" cy="1636013"/>
            </a:xfrm>
            <a:prstGeom prst="rect">
              <a:avLst/>
            </a:prstGeom>
            <a:ln w="12700"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FAEE987-F852-42BF-BAC4-27CBA5D2C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64182" y="7537263"/>
              <a:ext cx="2259778" cy="768722"/>
            </a:xfrm>
            <a:prstGeom prst="rect">
              <a:avLst/>
            </a:prstGeom>
          </p:spPr>
        </p:pic>
        <p:cxnSp>
          <p:nvCxnSpPr>
            <p:cNvPr id="17" name="Verbindungslinie">
              <a:extLst>
                <a:ext uri="{FF2B5EF4-FFF2-40B4-BE49-F238E27FC236}">
                  <a16:creationId xmlns:a16="http://schemas.microsoft.com/office/drawing/2014/main" id="{BB6522CC-B991-4332-B5B1-901097C44DCC}"/>
                </a:ext>
              </a:extLst>
            </p:cNvPr>
            <p:cNvCxnSpPr>
              <a:cxnSpLocks/>
              <a:stCxn id="16" idx="0"/>
              <a:endCxn id="24" idx="4"/>
            </p:cNvCxnSpPr>
            <p:nvPr/>
          </p:nvCxnSpPr>
          <p:spPr>
            <a:xfrm flipH="1" flipV="1">
              <a:off x="4983484" y="5594307"/>
              <a:ext cx="10587" cy="1942956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prstDash val="solid"/>
              <a:miter lim="400000"/>
              <a:headEnd type="triangle" w="med" len="med"/>
              <a:tailEnd type="none" w="med" len="med"/>
            </a:ln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CD500E-DC91-4B9A-B489-1EE556E12787}"/>
                </a:ext>
              </a:extLst>
            </p:cNvPr>
            <p:cNvSpPr txBox="1"/>
            <p:nvPr/>
          </p:nvSpPr>
          <p:spPr>
            <a:xfrm>
              <a:off x="3623814" y="6208082"/>
              <a:ext cx="1359669" cy="540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Expose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1046AAF-9918-43A5-A55A-D63E81E3EE5B}"/>
                </a:ext>
              </a:extLst>
            </p:cNvPr>
            <p:cNvSpPr/>
            <p:nvPr/>
          </p:nvSpPr>
          <p:spPr>
            <a:xfrm>
              <a:off x="7914081" y="7274474"/>
              <a:ext cx="2440716" cy="1290778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Application</a:t>
              </a:r>
            </a:p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WoT</a:t>
              </a:r>
              <a:r>
                <a:rPr lang="en-GB" sz="1600" dirty="0">
                  <a:solidFill>
                    <a:schemeClr val="tx1"/>
                  </a:solidFill>
                </a:rPr>
                <a:t> Servient</a:t>
              </a:r>
            </a:p>
          </p:txBody>
        </p:sp>
        <p:cxnSp>
          <p:nvCxnSpPr>
            <p:cNvPr id="20" name="Verbindungslinie">
              <a:extLst>
                <a:ext uri="{FF2B5EF4-FFF2-40B4-BE49-F238E27FC236}">
                  <a16:creationId xmlns:a16="http://schemas.microsoft.com/office/drawing/2014/main" id="{ECE39CAF-8640-4D92-8F12-DFE1CF0CEEE6}"/>
                </a:ext>
              </a:extLst>
            </p:cNvPr>
            <p:cNvCxnSpPr>
              <a:cxnSpLocks/>
              <a:stCxn id="19" idx="0"/>
              <a:endCxn id="26" idx="3"/>
            </p:cNvCxnSpPr>
            <p:nvPr/>
          </p:nvCxnSpPr>
          <p:spPr>
            <a:xfrm flipH="1" flipV="1">
              <a:off x="5857966" y="4165312"/>
              <a:ext cx="3276473" cy="3109162"/>
            </a:xfrm>
            <a:prstGeom prst="straightConnector1">
              <a:avLst/>
            </a:prstGeom>
            <a:ln w="38100">
              <a:solidFill>
                <a:srgbClr val="B2DE82"/>
              </a:solidFill>
              <a:prstDash val="sysDash"/>
              <a:miter lim="400000"/>
              <a:headEnd type="triangle" w="med" len="med"/>
              <a:tailEnd type="triangle" w="med" len="med"/>
            </a:ln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E43F7F-E4F0-4386-95D7-4F07959BE249}"/>
                </a:ext>
              </a:extLst>
            </p:cNvPr>
            <p:cNvSpPr txBox="1"/>
            <p:nvPr/>
          </p:nvSpPr>
          <p:spPr>
            <a:xfrm>
              <a:off x="7094688" y="5112416"/>
              <a:ext cx="1497526" cy="540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Interact</a:t>
              </a:r>
            </a:p>
          </p:txBody>
        </p:sp>
        <p:cxnSp>
          <p:nvCxnSpPr>
            <p:cNvPr id="22" name="Verbindungslinie">
              <a:extLst>
                <a:ext uri="{FF2B5EF4-FFF2-40B4-BE49-F238E27FC236}">
                  <a16:creationId xmlns:a16="http://schemas.microsoft.com/office/drawing/2014/main" id="{E2EC3CD9-937B-4650-ABC0-28BB40645A31}"/>
                </a:ext>
              </a:extLst>
            </p:cNvPr>
            <p:cNvCxnSpPr>
              <a:cxnSpLocks/>
              <a:stCxn id="19" idx="1"/>
              <a:endCxn id="16" idx="3"/>
            </p:cNvCxnSpPr>
            <p:nvPr/>
          </p:nvCxnSpPr>
          <p:spPr>
            <a:xfrm flipH="1">
              <a:off x="6123960" y="7919863"/>
              <a:ext cx="1790121" cy="1761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prstDash val="solid"/>
              <a:miter lim="400000"/>
              <a:headEnd type="triangle" w="med" len="med"/>
              <a:tailEnd type="none" w="med" len="med"/>
            </a:ln>
          </p:spPr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7FE433-FB22-43E7-9C81-2B3BC3E7DC8F}"/>
                </a:ext>
              </a:extLst>
            </p:cNvPr>
            <p:cNvSpPr txBox="1"/>
            <p:nvPr/>
          </p:nvSpPr>
          <p:spPr>
            <a:xfrm>
              <a:off x="6221693" y="7274473"/>
              <a:ext cx="1745992" cy="540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Consume</a:t>
              </a:r>
            </a:p>
          </p:txBody>
        </p:sp>
        <p:sp>
          <p:nvSpPr>
            <p:cNvPr id="24" name="Kreis">
              <a:extLst>
                <a:ext uri="{FF2B5EF4-FFF2-40B4-BE49-F238E27FC236}">
                  <a16:creationId xmlns:a16="http://schemas.microsoft.com/office/drawing/2014/main" id="{5757473A-90BE-4FD1-B589-753650050111}"/>
                </a:ext>
              </a:extLst>
            </p:cNvPr>
            <p:cNvSpPr/>
            <p:nvPr/>
          </p:nvSpPr>
          <p:spPr>
            <a:xfrm>
              <a:off x="4646933" y="4921206"/>
              <a:ext cx="673101" cy="673101"/>
            </a:xfrm>
            <a:prstGeom prst="ellipse">
              <a:avLst/>
            </a:prstGeom>
            <a:solidFill>
              <a:srgbClr val="E6E9EB"/>
            </a:solidFill>
            <a:ln w="25400">
              <a:solidFill>
                <a:srgbClr val="009CD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EAECF1"/>
                  </a:solidFill>
                </a:defRPr>
              </a:pPr>
              <a:endParaRPr sz="2400"/>
            </a:p>
          </p:txBody>
        </p:sp>
        <p:pic>
          <p:nvPicPr>
            <p:cNvPr id="25" name="Bild" descr="Bild">
              <a:extLst>
                <a:ext uri="{FF2B5EF4-FFF2-40B4-BE49-F238E27FC236}">
                  <a16:creationId xmlns:a16="http://schemas.microsoft.com/office/drawing/2014/main" id="{C7A45E63-ED00-4246-A5F7-FBAD043E1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3050"/>
            </a:blip>
            <a:stretch>
              <a:fillRect/>
            </a:stretch>
          </p:blipFill>
          <p:spPr>
            <a:xfrm>
              <a:off x="4748532" y="5022805"/>
              <a:ext cx="469901" cy="4699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6" name="Abgerundetes Rechteck">
              <a:extLst>
                <a:ext uri="{FF2B5EF4-FFF2-40B4-BE49-F238E27FC236}">
                  <a16:creationId xmlns:a16="http://schemas.microsoft.com/office/drawing/2014/main" id="{A1BA5A29-5682-47F6-A14E-304AF2B8751F}"/>
                </a:ext>
              </a:extLst>
            </p:cNvPr>
            <p:cNvSpPr/>
            <p:nvPr/>
          </p:nvSpPr>
          <p:spPr>
            <a:xfrm>
              <a:off x="2418443" y="2575795"/>
              <a:ext cx="3439523" cy="3179034"/>
            </a:xfrm>
            <a:prstGeom prst="roundRect">
              <a:avLst>
                <a:gd name="adj" fmla="val 10756"/>
              </a:avLst>
            </a:prstGeom>
            <a:ln w="19050">
              <a:solidFill>
                <a:schemeClr val="tx1"/>
              </a:solidFill>
              <a:custDash>
                <a:ds d="100000" sp="200000"/>
              </a:custDash>
            </a:ln>
          </p:spPr>
          <p:txBody>
            <a:bodyPr lIns="76200" tIns="76200" rIns="76200" bIns="76200"/>
            <a:lstStyle/>
            <a:p>
              <a:pPr>
                <a:defRPr sz="2000">
                  <a:solidFill>
                    <a:srgbClr val="009CD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1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C590F9C-CEA3-4EDF-AAF6-8F8B7FEC8D2C}"/>
                </a:ext>
              </a:extLst>
            </p:cNvPr>
            <p:cNvSpPr/>
            <p:nvPr/>
          </p:nvSpPr>
          <p:spPr>
            <a:xfrm>
              <a:off x="8058664" y="6800478"/>
              <a:ext cx="2151550" cy="4989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800" dirty="0">
                  <a:solidFill>
                    <a:schemeClr val="tx1"/>
                  </a:solidFill>
                </a:rPr>
                <a:t>TD Consumer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008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7988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Conception:</a:t>
            </a:r>
            <a:br>
              <a:rPr lang="en-US" sz="3200" dirty="0"/>
            </a:br>
            <a:r>
              <a:rPr lang="en-US" sz="3600" dirty="0">
                <a:latin typeface="Gill Sans Std Light" panose="020B0302020104020203" pitchFamily="34" charset="0"/>
              </a:rPr>
              <a:t>Web Of Things Compliance 2/2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35</a:t>
            </a:fld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5B3467-865A-412D-89C2-07B1A4226691}"/>
              </a:ext>
            </a:extLst>
          </p:cNvPr>
          <p:cNvSpPr/>
          <p:nvPr/>
        </p:nvSpPr>
        <p:spPr>
          <a:xfrm>
            <a:off x="1312371" y="940245"/>
            <a:ext cx="7393479" cy="3644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"@</a:t>
            </a:r>
            <a:r>
              <a:rPr lang="fr-CH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context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"</a:t>
            </a:r>
            <a:r>
              <a:rPr lang="fr-CH" sz="1400" u="sng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https://www.w3.org/2019/wot/td/v1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"id"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"urn:bc0f1bf8-bdae-11e9-9cb5-2a2ae2dbcce4:myHeater"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"title"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myHeater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securityDefinitions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https_sc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"scheme"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"basic"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"in"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"query"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mqtts_sc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"scheme"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"cert"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"security"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https_sc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mqtts_sc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],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75D99B-A33E-4EB1-89E1-CEA458225CE7}"/>
              </a:ext>
            </a:extLst>
          </p:cNvPr>
          <p:cNvSpPr/>
          <p:nvPr/>
        </p:nvSpPr>
        <p:spPr>
          <a:xfrm>
            <a:off x="1312371" y="4383237"/>
            <a:ext cx="7393479" cy="549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"properties"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endpointUUID.myHeater.temperatures.setPointTemperature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20720A-F388-4C7E-972E-961BEA529AC7}"/>
              </a:ext>
            </a:extLst>
          </p:cNvPr>
          <p:cNvSpPr/>
          <p:nvPr/>
        </p:nvSpPr>
        <p:spPr>
          <a:xfrm>
            <a:off x="1312371" y="4794399"/>
            <a:ext cx="2695634" cy="615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</a:pPr>
            <a:r>
              <a:rPr lang="fr-CH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...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fr-CH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7815FE-3735-4D24-B79D-D0F1FDA20028}"/>
              </a:ext>
            </a:extLst>
          </p:cNvPr>
          <p:cNvSpPr/>
          <p:nvPr/>
        </p:nvSpPr>
        <p:spPr>
          <a:xfrm>
            <a:off x="1312371" y="5023561"/>
            <a:ext cx="7475549" cy="147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"events"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endpointUUID.myHeater.temperatures.setPointTemperature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...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fr-CH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807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7988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Conception:</a:t>
            </a:r>
            <a:br>
              <a:rPr lang="en-US" sz="3200" dirty="0"/>
            </a:br>
            <a:r>
              <a:rPr lang="en-US" sz="3600" dirty="0">
                <a:latin typeface="Gill Sans Std Light" panose="020B0302020104020203" pitchFamily="34" charset="0"/>
              </a:rPr>
              <a:t>Web Of Things Compliance 2/2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36</a:t>
            </a:fld>
            <a:endParaRPr lang="fr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E07641-63DA-4E4D-B03A-7D40BB663580}"/>
              </a:ext>
            </a:extLst>
          </p:cNvPr>
          <p:cNvSpPr/>
          <p:nvPr/>
        </p:nvSpPr>
        <p:spPr>
          <a:xfrm>
            <a:off x="1371600" y="1434932"/>
            <a:ext cx="20288250" cy="6500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"type"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"object"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"properties"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"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constraint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"type"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"string"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SetPoint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]},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"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"type"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"string"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fr-CH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"Integer"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]},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"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timestamp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"type"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"number"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r>
              <a:rPr lang="fr-CH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"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"type"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"number"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"required"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constraint"</a:t>
            </a:r>
            <a:r>
              <a:rPr lang="en-US" sz="1400" b="1" dirty="0" err="1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"type"</a:t>
            </a:r>
            <a:r>
              <a:rPr lang="en-US" sz="1400" b="1" dirty="0" err="1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"timestamp"</a:t>
            </a:r>
            <a:r>
              <a:rPr lang="en-US" sz="1400" b="1" dirty="0" err="1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"value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],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"forms"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href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"</a:t>
            </a:r>
            <a:r>
              <a:rPr lang="en-US" sz="1400" b="1" u="sng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https</a:t>
            </a:r>
            <a:r>
              <a:rPr lang="en-US" sz="1400" u="sng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://cloud.iO:8081/</a:t>
            </a:r>
            <a:r>
              <a:rPr lang="en-US" sz="1400" u="sng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api</a:t>
            </a:r>
            <a:r>
              <a:rPr lang="en-US" sz="1400" u="sng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/v1/</a:t>
            </a:r>
            <a:r>
              <a:rPr lang="en-US" sz="1400" u="sng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getAttribute</a:t>
            </a:r>
            <a:r>
              <a:rPr lang="en-US" sz="1400" u="sng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</a:t>
            </a:r>
            <a:r>
              <a:rPr lang="en-US" sz="1400" u="sng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endpointUUID</a:t>
            </a:r>
            <a:r>
              <a:rPr lang="en-US" sz="1400" u="sng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.…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"op"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"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readproperty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contentType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"application/json"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},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href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"</a:t>
            </a:r>
            <a:r>
              <a:rPr lang="en-US" sz="1400" b="1" u="sng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mqtts</a:t>
            </a:r>
            <a:r>
              <a:rPr lang="en-US" sz="1400" u="sng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://cloud.iO:8883/@set/</a:t>
            </a:r>
            <a:r>
              <a:rPr lang="en-US" sz="1400" u="sng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endpointUUID</a:t>
            </a:r>
            <a:r>
              <a:rPr lang="en-US" sz="1400" u="sng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/…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"op"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"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writeproperty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contentType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"application/json“</a:t>
            </a: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},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   {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href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"</a:t>
            </a:r>
            <a:r>
              <a:rPr lang="en-US" sz="1400" b="1" u="sng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https</a:t>
            </a:r>
            <a:r>
              <a:rPr lang="en-US" sz="1400" u="sng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://cloud.iO:8081/</a:t>
            </a:r>
            <a:r>
              <a:rPr lang="en-US" sz="1400" u="sng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api</a:t>
            </a:r>
            <a:r>
              <a:rPr lang="en-US" sz="1400" u="sng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/v1/</a:t>
            </a:r>
            <a:r>
              <a:rPr lang="en-US" sz="1400" u="sng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setAttribute</a:t>
            </a:r>
            <a:r>
              <a:rPr lang="en-US" sz="1400" u="sng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</a:t>
            </a:r>
            <a:r>
              <a:rPr lang="en-US" sz="1400" u="sng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endpointUUID</a:t>
            </a:r>
            <a:r>
              <a:rPr lang="en-US" sz="1400" u="sng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.…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"op"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"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writeproperty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contentType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"application/json"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fr-CH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75D99B-A33E-4EB1-89E1-CEA458225CE7}"/>
              </a:ext>
            </a:extLst>
          </p:cNvPr>
          <p:cNvSpPr/>
          <p:nvPr/>
        </p:nvSpPr>
        <p:spPr>
          <a:xfrm>
            <a:off x="1312371" y="957864"/>
            <a:ext cx="7393479" cy="549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"properties"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endpointUUID.myHeater.temperatures.setPointTemperature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CH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E25078-8EA5-42B2-86E2-CC2580625693}"/>
              </a:ext>
            </a:extLst>
          </p:cNvPr>
          <p:cNvSpPr/>
          <p:nvPr/>
        </p:nvSpPr>
        <p:spPr>
          <a:xfrm>
            <a:off x="1312371" y="7085376"/>
            <a:ext cx="7475549" cy="147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},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"events"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"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endpointUUID.myHeater.temperatures.setPointTemperature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</a:t>
            </a: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...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H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fr-CH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CH" sz="1400" b="1" dirty="0">
                <a:solidFill>
                  <a:srgbClr val="DD292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fr-CH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41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Conception:</a:t>
            </a:r>
            <a:br>
              <a:rPr lang="en-US" sz="3200" dirty="0"/>
            </a:br>
            <a:r>
              <a:rPr lang="en-US" sz="3600" dirty="0">
                <a:latin typeface="Arista 2.0 Alternate Light" panose="02000506000000020004" pitchFamily="2" charset="0"/>
              </a:rPr>
              <a:t>cloud.iO </a:t>
            </a:r>
            <a:r>
              <a:rPr lang="en-US" sz="3600" dirty="0">
                <a:latin typeface="Gill Sans Std Light" panose="020B0302020104020203" pitchFamily="34" charset="0"/>
              </a:rPr>
              <a:t>v0.2 architecture, messaging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37</a:t>
            </a:fld>
            <a:endParaRPr lang="fr-CH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4638834-BEA7-42A5-A4A1-9D769E25B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41" y="1852261"/>
            <a:ext cx="11132575" cy="441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73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Conception:</a:t>
            </a:r>
            <a:br>
              <a:rPr lang="en-US" sz="3200" dirty="0"/>
            </a:br>
            <a:r>
              <a:rPr lang="en-US" sz="3600" dirty="0">
                <a:latin typeface="Arista 2.0 Alternate Light" panose="02000506000000020004" pitchFamily="2" charset="0"/>
              </a:rPr>
              <a:t>cloud.iO </a:t>
            </a:r>
            <a:r>
              <a:rPr lang="en-US" sz="3600" dirty="0">
                <a:latin typeface="Gill Sans Std Light" panose="020B0302020104020203" pitchFamily="34" charset="0"/>
              </a:rPr>
              <a:t>v0.2 architecture, RESTful API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38</a:t>
            </a:fld>
            <a:endParaRPr lang="fr-CH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0065D9-ED08-4A1F-9100-997BC2943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05" y="1693999"/>
            <a:ext cx="11281642" cy="448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44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Tests and Results:</a:t>
            </a:r>
            <a:br>
              <a:rPr lang="en-US" sz="3200" dirty="0"/>
            </a:br>
            <a:r>
              <a:rPr lang="en-US" sz="3600" dirty="0">
                <a:latin typeface="Gill Sans Std Light" panose="020B0302020104020203" pitchFamily="34" charset="0"/>
              </a:rPr>
              <a:t>Web of Thing TD Evaluation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39</a:t>
            </a:fld>
            <a:endParaRPr lang="fr-CH"/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F0992BC4-4CAF-45FF-BFDB-ED0F8DAE36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218329"/>
              </p:ext>
            </p:extLst>
          </p:nvPr>
        </p:nvGraphicFramePr>
        <p:xfrm>
          <a:off x="1684020" y="1108263"/>
          <a:ext cx="8435340" cy="531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0892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Introduction:</a:t>
            </a:r>
            <a:br>
              <a:rPr lang="en-US" sz="3600" b="1" dirty="0"/>
            </a:br>
            <a:r>
              <a:rPr lang="en-US" sz="3600" dirty="0">
                <a:latin typeface="Gill Sans Std Light" panose="020B0302020104020203" pitchFamily="34" charset="0"/>
              </a:rPr>
              <a:t>The IoT world and </a:t>
            </a:r>
            <a:r>
              <a:rPr lang="en-US" sz="3600" dirty="0">
                <a:latin typeface="Arista 2.0 Alternate Light" panose="02000506000000020004" pitchFamily="2" charset="0"/>
              </a:rPr>
              <a:t>cloud.iO </a:t>
            </a:r>
            <a:r>
              <a:rPr lang="en-US" sz="3600" dirty="0">
                <a:latin typeface="Gill Sans Std Light" panose="020B0302020104020203" pitchFamily="34" charset="0"/>
              </a:rPr>
              <a:t>2/2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AD1CC5-F4E1-4364-A367-203B3AA7F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0064"/>
            <a:ext cx="9809544" cy="266008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600" u="sng" dirty="0"/>
              <a:t>Cloud-based frameworks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More than 152 clouds (postcapes.com) + </a:t>
            </a:r>
            <a:r>
              <a:rPr lang="en-US" sz="3200" dirty="0">
                <a:latin typeface="Arista 2.0 Alternate Light" panose="02000506000000020004" pitchFamily="2" charset="0"/>
              </a:rPr>
              <a:t>cloud.iO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>
                <a:latin typeface="Arista 2.0 Alternate Light" panose="02000506000000020004" pitchFamily="2" charset="0"/>
              </a:rPr>
              <a:t>cloud.iO </a:t>
            </a:r>
            <a:r>
              <a:rPr lang="en-US" sz="3200" dirty="0"/>
              <a:t>was created at the HES-SO Valais-Wallis for research projects </a:t>
            </a:r>
            <a:r>
              <a:rPr lang="en-US" sz="2600" dirty="0"/>
              <a:t>[3]</a:t>
            </a:r>
            <a:endParaRPr lang="en-US" sz="3200" dirty="0">
              <a:latin typeface="Arista 2.0 Light" panose="02000506000000020004" pitchFamily="2" charset="0"/>
            </a:endParaRP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Arista 2.0 Light" panose="02000506000000020004" pitchFamily="2" charset="0"/>
            </a:endParaRP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4</a:t>
            </a:fld>
            <a:endParaRPr lang="fr-CH"/>
          </a:p>
        </p:txBody>
      </p:sp>
      <p:sp>
        <p:nvSpPr>
          <p:cNvPr id="34" name="Kreis">
            <a:extLst>
              <a:ext uri="{FF2B5EF4-FFF2-40B4-BE49-F238E27FC236}">
                <a16:creationId xmlns:a16="http://schemas.microsoft.com/office/drawing/2014/main" id="{D794232F-D6B3-406F-9E6C-58357CB7F1A2}"/>
              </a:ext>
            </a:extLst>
          </p:cNvPr>
          <p:cNvSpPr/>
          <p:nvPr/>
        </p:nvSpPr>
        <p:spPr>
          <a:xfrm>
            <a:off x="1742495" y="5742671"/>
            <a:ext cx="403877" cy="403876"/>
          </a:xfrm>
          <a:prstGeom prst="ellipse">
            <a:avLst/>
          </a:prstGeom>
          <a:ln w="25400">
            <a:solidFill>
              <a:srgbClr val="DD292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4800"/>
          </a:p>
        </p:txBody>
      </p:sp>
      <p:sp>
        <p:nvSpPr>
          <p:cNvPr id="35" name="Kreis">
            <a:extLst>
              <a:ext uri="{FF2B5EF4-FFF2-40B4-BE49-F238E27FC236}">
                <a16:creationId xmlns:a16="http://schemas.microsoft.com/office/drawing/2014/main" id="{7B05F8D5-038A-43E4-A2E3-E5564E92C662}"/>
              </a:ext>
            </a:extLst>
          </p:cNvPr>
          <p:cNvSpPr/>
          <p:nvPr/>
        </p:nvSpPr>
        <p:spPr>
          <a:xfrm>
            <a:off x="1994312" y="5247791"/>
            <a:ext cx="403877" cy="403876"/>
          </a:xfrm>
          <a:prstGeom prst="ellipse">
            <a:avLst/>
          </a:prstGeom>
          <a:ln w="25400">
            <a:solidFill>
              <a:srgbClr val="DD292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4800"/>
          </a:p>
        </p:txBody>
      </p:sp>
      <p:sp>
        <p:nvSpPr>
          <p:cNvPr id="36" name="Kreis">
            <a:extLst>
              <a:ext uri="{FF2B5EF4-FFF2-40B4-BE49-F238E27FC236}">
                <a16:creationId xmlns:a16="http://schemas.microsoft.com/office/drawing/2014/main" id="{D2B9C0CB-FCBF-4D7F-A439-24A3CD8941EC}"/>
              </a:ext>
            </a:extLst>
          </p:cNvPr>
          <p:cNvSpPr/>
          <p:nvPr/>
        </p:nvSpPr>
        <p:spPr>
          <a:xfrm>
            <a:off x="2014291" y="6160763"/>
            <a:ext cx="403877" cy="403876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4800"/>
          </a:p>
        </p:txBody>
      </p:sp>
      <p:pic>
        <p:nvPicPr>
          <p:cNvPr id="37" name="Bild" descr="Bild">
            <a:extLst>
              <a:ext uri="{FF2B5EF4-FFF2-40B4-BE49-F238E27FC236}">
                <a16:creationId xmlns:a16="http://schemas.microsoft.com/office/drawing/2014/main" id="{BA918F73-5B6A-4161-B1FF-61C939CFA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345" y="5818446"/>
            <a:ext cx="248185" cy="248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Bild" descr="Bild">
            <a:extLst>
              <a:ext uri="{FF2B5EF4-FFF2-40B4-BE49-F238E27FC236}">
                <a16:creationId xmlns:a16="http://schemas.microsoft.com/office/drawing/2014/main" id="{69966EDA-867A-4AA9-9CD0-ACFAC815F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135" y="6237148"/>
            <a:ext cx="270189" cy="270189"/>
          </a:xfrm>
          <a:prstGeom prst="rect">
            <a:avLst/>
          </a:prstGeom>
          <a:ln w="12700">
            <a:solidFill>
              <a:srgbClr val="DD2925"/>
            </a:solidFill>
            <a:miter lim="400000"/>
          </a:ln>
        </p:spPr>
      </p:pic>
      <p:pic>
        <p:nvPicPr>
          <p:cNvPr id="39" name="Bild" descr="Bild">
            <a:extLst>
              <a:ext uri="{FF2B5EF4-FFF2-40B4-BE49-F238E27FC236}">
                <a16:creationId xmlns:a16="http://schemas.microsoft.com/office/drawing/2014/main" id="{C4A5F815-0797-4634-B9D3-1202621201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26" t="3162" r="3148" b="3189"/>
          <a:stretch>
            <a:fillRect/>
          </a:stretch>
        </p:blipFill>
        <p:spPr>
          <a:xfrm>
            <a:off x="2048948" y="5303799"/>
            <a:ext cx="294605" cy="294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4" extrusionOk="0">
                <a:moveTo>
                  <a:pt x="9839" y="0"/>
                </a:moveTo>
                <a:cubicBezTo>
                  <a:pt x="7320" y="0"/>
                  <a:pt x="4806" y="1011"/>
                  <a:pt x="2883" y="3022"/>
                </a:cubicBezTo>
                <a:cubicBezTo>
                  <a:pt x="-961" y="7044"/>
                  <a:pt x="-961" y="13555"/>
                  <a:pt x="2883" y="17578"/>
                </a:cubicBezTo>
                <a:cubicBezTo>
                  <a:pt x="6728" y="21600"/>
                  <a:pt x="12950" y="21600"/>
                  <a:pt x="16795" y="17578"/>
                </a:cubicBezTo>
                <a:cubicBezTo>
                  <a:pt x="20639" y="13555"/>
                  <a:pt x="20639" y="7044"/>
                  <a:pt x="16795" y="3022"/>
                </a:cubicBezTo>
                <a:cubicBezTo>
                  <a:pt x="14872" y="1011"/>
                  <a:pt x="12358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0" name="Abgerundetes Rechteck">
            <a:extLst>
              <a:ext uri="{FF2B5EF4-FFF2-40B4-BE49-F238E27FC236}">
                <a16:creationId xmlns:a16="http://schemas.microsoft.com/office/drawing/2014/main" id="{2F200080-3E4F-4988-98A3-D4D4E6110EE4}"/>
              </a:ext>
            </a:extLst>
          </p:cNvPr>
          <p:cNvSpPr/>
          <p:nvPr/>
        </p:nvSpPr>
        <p:spPr>
          <a:xfrm>
            <a:off x="5273700" y="4201068"/>
            <a:ext cx="2917405" cy="1893355"/>
          </a:xfrm>
          <a:prstGeom prst="roundRect">
            <a:avLst>
              <a:gd name="adj" fmla="val 10756"/>
            </a:avLst>
          </a:prstGeom>
          <a:ln w="38100">
            <a:solidFill>
              <a:schemeClr val="tx1"/>
            </a:solidFill>
            <a:custDash>
              <a:ds d="100000" sp="200000"/>
            </a:custDash>
          </a:ln>
        </p:spPr>
        <p:txBody>
          <a:bodyPr lIns="76200" tIns="76200" rIns="76200" bIns="76200"/>
          <a:lstStyle/>
          <a:p>
            <a:pPr>
              <a:defRPr sz="2000">
                <a:solidFill>
                  <a:srgbClr val="009CD1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 sz="2000"/>
          </a:p>
        </p:txBody>
      </p:sp>
      <p:sp>
        <p:nvSpPr>
          <p:cNvPr id="41" name="Endpoint">
            <a:extLst>
              <a:ext uri="{FF2B5EF4-FFF2-40B4-BE49-F238E27FC236}">
                <a16:creationId xmlns:a16="http://schemas.microsoft.com/office/drawing/2014/main" id="{E93236AD-591B-4B84-B913-932A27C27F18}"/>
              </a:ext>
            </a:extLst>
          </p:cNvPr>
          <p:cNvSpPr/>
          <p:nvPr/>
        </p:nvSpPr>
        <p:spPr>
          <a:xfrm>
            <a:off x="2840992" y="5128753"/>
            <a:ext cx="1216136" cy="1216139"/>
          </a:xfrm>
          <a:prstGeom prst="ellipse">
            <a:avLst/>
          </a:prstGeom>
          <a:noFill/>
          <a:ln w="38100">
            <a:solidFill>
              <a:srgbClr val="DD2925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600" dirty="0">
                <a:solidFill>
                  <a:sysClr val="windowText" lastClr="000000"/>
                </a:solidFill>
              </a:rPr>
              <a:t>Endpoint</a:t>
            </a:r>
          </a:p>
        </p:txBody>
      </p:sp>
      <p:cxnSp>
        <p:nvCxnSpPr>
          <p:cNvPr id="42" name="Verbindungslinie">
            <a:extLst>
              <a:ext uri="{FF2B5EF4-FFF2-40B4-BE49-F238E27FC236}">
                <a16:creationId xmlns:a16="http://schemas.microsoft.com/office/drawing/2014/main" id="{C12AA0A2-F865-4F04-AE3F-4BD7804ED36C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4057140" y="5736826"/>
            <a:ext cx="1216563" cy="5857"/>
          </a:xfrm>
          <a:prstGeom prst="straightConnector1">
            <a:avLst/>
          </a:prstGeom>
          <a:ln w="57150">
            <a:solidFill>
              <a:srgbClr val="E2352D"/>
            </a:solidFill>
            <a:miter lim="400000"/>
            <a:headEnd type="triangle"/>
            <a:tailEnd type="triangle"/>
          </a:ln>
        </p:spPr>
      </p:cxnSp>
      <p:cxnSp>
        <p:nvCxnSpPr>
          <p:cNvPr id="43" name="Verbindungslinie">
            <a:extLst>
              <a:ext uri="{FF2B5EF4-FFF2-40B4-BE49-F238E27FC236}">
                <a16:creationId xmlns:a16="http://schemas.microsoft.com/office/drawing/2014/main" id="{E974BBBC-AE03-4FA9-8651-AB47C9966725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3469739" y="4538249"/>
            <a:ext cx="1803952" cy="0"/>
          </a:xfrm>
          <a:prstGeom prst="straightConnector1">
            <a:avLst/>
          </a:prstGeom>
          <a:ln w="57150">
            <a:solidFill>
              <a:srgbClr val="E2352D"/>
            </a:solidFill>
            <a:miter lim="400000"/>
            <a:headEnd type="triangle"/>
            <a:tailEnd type="triangle"/>
          </a:ln>
        </p:spPr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AF41F65-9A46-4AA6-8455-3C6AE2F28BC2}"/>
              </a:ext>
            </a:extLst>
          </p:cNvPr>
          <p:cNvGrpSpPr/>
          <p:nvPr/>
        </p:nvGrpSpPr>
        <p:grpSpPr>
          <a:xfrm>
            <a:off x="2253603" y="3930189"/>
            <a:ext cx="1216136" cy="1216139"/>
            <a:chOff x="6878486" y="6766349"/>
            <a:chExt cx="1886397" cy="1886399"/>
          </a:xfrm>
        </p:grpSpPr>
        <p:sp>
          <p:nvSpPr>
            <p:cNvPr id="45" name="Endpoint">
              <a:extLst>
                <a:ext uri="{FF2B5EF4-FFF2-40B4-BE49-F238E27FC236}">
                  <a16:creationId xmlns:a16="http://schemas.microsoft.com/office/drawing/2014/main" id="{5AB0A29D-31A8-4622-B14A-A17E6762A598}"/>
                </a:ext>
              </a:extLst>
            </p:cNvPr>
            <p:cNvSpPr/>
            <p:nvPr/>
          </p:nvSpPr>
          <p:spPr>
            <a:xfrm>
              <a:off x="6878486" y="6766349"/>
              <a:ext cx="1886397" cy="1886399"/>
            </a:xfrm>
            <a:prstGeom prst="ellipse">
              <a:avLst/>
            </a:prstGeom>
            <a:noFill/>
            <a:ln w="38100">
              <a:solidFill>
                <a:srgbClr val="DD292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900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sz="1600" dirty="0">
                  <a:solidFill>
                    <a:sysClr val="windowText" lastClr="000000"/>
                  </a:solidFill>
                </a:rPr>
                <a:t>Endpoint</a:t>
              </a:r>
            </a:p>
          </p:txBody>
        </p:sp>
        <p:sp>
          <p:nvSpPr>
            <p:cNvPr id="46" name="Kreis">
              <a:extLst>
                <a:ext uri="{FF2B5EF4-FFF2-40B4-BE49-F238E27FC236}">
                  <a16:creationId xmlns:a16="http://schemas.microsoft.com/office/drawing/2014/main" id="{1495D93B-DA6B-47A1-95FB-C569F8F2651A}"/>
                </a:ext>
              </a:extLst>
            </p:cNvPr>
            <p:cNvSpPr/>
            <p:nvPr/>
          </p:nvSpPr>
          <p:spPr>
            <a:xfrm>
              <a:off x="7508450" y="7901321"/>
              <a:ext cx="626469" cy="626468"/>
            </a:xfrm>
            <a:prstGeom prst="ellipse">
              <a:avLst/>
            </a:prstGeom>
            <a:ln w="25400">
              <a:solidFill>
                <a:srgbClr val="DD2925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4800"/>
            </a:p>
          </p:txBody>
        </p:sp>
        <p:pic>
          <p:nvPicPr>
            <p:cNvPr id="47" name="Bild" descr="Bild">
              <a:extLst>
                <a:ext uri="{FF2B5EF4-FFF2-40B4-BE49-F238E27FC236}">
                  <a16:creationId xmlns:a16="http://schemas.microsoft.com/office/drawing/2014/main" id="{C1A72A98-0CFB-4843-B5A2-2D685292A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12134" y="8011956"/>
              <a:ext cx="419101" cy="419101"/>
            </a:xfrm>
            <a:prstGeom prst="rect">
              <a:avLst/>
            </a:prstGeom>
            <a:ln w="12700">
              <a:noFill/>
              <a:miter lim="400000"/>
            </a:ln>
          </p:spPr>
        </p:pic>
      </p:grpSp>
      <p:cxnSp>
        <p:nvCxnSpPr>
          <p:cNvPr id="48" name="Verbindungslinie">
            <a:extLst>
              <a:ext uri="{FF2B5EF4-FFF2-40B4-BE49-F238E27FC236}">
                <a16:creationId xmlns:a16="http://schemas.microsoft.com/office/drawing/2014/main" id="{11C6431A-66E2-419C-9100-CD9E9175F50B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2398191" y="5449736"/>
            <a:ext cx="442815" cy="148739"/>
          </a:xfrm>
          <a:prstGeom prst="straightConnector1">
            <a:avLst/>
          </a:prstGeom>
          <a:ln w="38100">
            <a:solidFill>
              <a:srgbClr val="E86D6A"/>
            </a:solidFill>
            <a:prstDash val="sysDash"/>
            <a:miter lim="400000"/>
            <a:headEnd type="triangle"/>
            <a:tailEnd type="triangle"/>
          </a:ln>
        </p:spPr>
      </p:cxnSp>
      <p:cxnSp>
        <p:nvCxnSpPr>
          <p:cNvPr id="49" name="Verbindungslinie">
            <a:extLst>
              <a:ext uri="{FF2B5EF4-FFF2-40B4-BE49-F238E27FC236}">
                <a16:creationId xmlns:a16="http://schemas.microsoft.com/office/drawing/2014/main" id="{11567798-52FC-4F5C-B507-67CC70755BDA}"/>
              </a:ext>
            </a:extLst>
          </p:cNvPr>
          <p:cNvCxnSpPr>
            <a:cxnSpLocks/>
            <a:stCxn id="34" idx="6"/>
          </p:cNvCxnSpPr>
          <p:nvPr/>
        </p:nvCxnSpPr>
        <p:spPr>
          <a:xfrm flipV="1">
            <a:off x="2146361" y="5901887"/>
            <a:ext cx="694632" cy="42735"/>
          </a:xfrm>
          <a:prstGeom prst="straightConnector1">
            <a:avLst/>
          </a:prstGeom>
          <a:ln w="38100">
            <a:solidFill>
              <a:srgbClr val="E86D6A"/>
            </a:solidFill>
            <a:prstDash val="sysDash"/>
            <a:miter lim="400000"/>
            <a:headEnd type="triangle"/>
            <a:tailEnd type="triangle"/>
          </a:ln>
        </p:spPr>
      </p:cxnSp>
      <p:cxnSp>
        <p:nvCxnSpPr>
          <p:cNvPr id="50" name="Verbindungslinie">
            <a:extLst>
              <a:ext uri="{FF2B5EF4-FFF2-40B4-BE49-F238E27FC236}">
                <a16:creationId xmlns:a16="http://schemas.microsoft.com/office/drawing/2014/main" id="{F5C1140D-E3B3-4203-9C7C-0411E7BEA2B5}"/>
              </a:ext>
            </a:extLst>
          </p:cNvPr>
          <p:cNvCxnSpPr>
            <a:cxnSpLocks/>
            <a:stCxn id="36" idx="6"/>
            <a:endCxn id="41" idx="3"/>
          </p:cNvCxnSpPr>
          <p:nvPr/>
        </p:nvCxnSpPr>
        <p:spPr>
          <a:xfrm flipV="1">
            <a:off x="2418171" y="6166795"/>
            <a:ext cx="600935" cy="195919"/>
          </a:xfrm>
          <a:prstGeom prst="straightConnector1">
            <a:avLst/>
          </a:prstGeom>
          <a:ln w="38100">
            <a:solidFill>
              <a:srgbClr val="E86D6A"/>
            </a:solidFill>
            <a:prstDash val="sysDash"/>
            <a:miter lim="400000"/>
            <a:headEnd type="triangle"/>
            <a:tailEnd type="triangle"/>
          </a:ln>
        </p:spPr>
      </p:cxnSp>
      <p:pic>
        <p:nvPicPr>
          <p:cNvPr id="51" name="Bild" descr="Bild">
            <a:extLst>
              <a:ext uri="{FF2B5EF4-FFF2-40B4-BE49-F238E27FC236}">
                <a16:creationId xmlns:a16="http://schemas.microsoft.com/office/drawing/2014/main" id="{2717AEA6-E698-4FD8-8D0E-CAD346C47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7332" y="4718378"/>
            <a:ext cx="916563" cy="855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Bild" descr="Bild">
            <a:extLst>
              <a:ext uri="{FF2B5EF4-FFF2-40B4-BE49-F238E27FC236}">
                <a16:creationId xmlns:a16="http://schemas.microsoft.com/office/drawing/2014/main" id="{E28A8211-3481-47D0-ACFD-8BC06CE55B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8483" y="4913371"/>
            <a:ext cx="964072" cy="964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Bild" descr="Bild">
            <a:extLst>
              <a:ext uri="{FF2B5EF4-FFF2-40B4-BE49-F238E27FC236}">
                <a16:creationId xmlns:a16="http://schemas.microsoft.com/office/drawing/2014/main" id="{DAFBE871-5651-406C-9139-ACF4424350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8444" y="4913381"/>
            <a:ext cx="302939" cy="30293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54" name="Verbindungslinie">
            <a:extLst>
              <a:ext uri="{FF2B5EF4-FFF2-40B4-BE49-F238E27FC236}">
                <a16:creationId xmlns:a16="http://schemas.microsoft.com/office/drawing/2014/main" id="{F43F1AB7-D49C-4A61-ADE5-0F3057539835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 flipV="1">
            <a:off x="8191105" y="5146059"/>
            <a:ext cx="1286227" cy="1676"/>
          </a:xfrm>
          <a:prstGeom prst="straightConnector1">
            <a:avLst/>
          </a:prstGeom>
          <a:ln w="57150">
            <a:solidFill>
              <a:schemeClr val="tx1"/>
            </a:solidFill>
            <a:miter lim="400000"/>
            <a:headEnd type="triangle"/>
            <a:tailEnd type="triangle"/>
          </a:ln>
        </p:spPr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A85BFD0D-0010-4ADB-831B-9C2C4A5DD0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0416" y="4335267"/>
            <a:ext cx="1803952" cy="1621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437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Tests and Results:</a:t>
            </a:r>
            <a:br>
              <a:rPr lang="en-US" sz="3200" dirty="0"/>
            </a:br>
            <a:r>
              <a:rPr lang="en-US" sz="3600" dirty="0">
                <a:latin typeface="Gill Sans Std Light" panose="020B0302020104020203" pitchFamily="34" charset="0"/>
              </a:rPr>
              <a:t>Performances Evaluation 1/2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CE3C51-466A-4F1E-9AF8-282CC5A57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09360"/>
            <a:ext cx="9601200" cy="4158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Database linked service</a:t>
            </a:r>
          </a:p>
          <a:p>
            <a:r>
              <a:rPr lang="en-US" sz="3200" dirty="0"/>
              <a:t>Use of Batch for InfluxDB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40</a:t>
            </a:fld>
            <a:endParaRPr lang="fr-CH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9217839-41D8-4196-8148-E986AC1A64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400" y="3085723"/>
            <a:ext cx="116586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21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Tests and Results:</a:t>
            </a:r>
            <a:br>
              <a:rPr lang="en-US" sz="3200" dirty="0"/>
            </a:br>
            <a:r>
              <a:rPr lang="en-US" sz="3600" dirty="0">
                <a:latin typeface="Gill Sans Std Light" panose="020B0302020104020203" pitchFamily="34" charset="0"/>
              </a:rPr>
              <a:t>Performances Evaluation 2/2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41</a:t>
            </a:fld>
            <a:endParaRPr lang="fr-CH"/>
          </a:p>
        </p:txBody>
      </p:sp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42EAB3B-F863-4C1A-A259-AD9F7338D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1447800"/>
            <a:ext cx="10309860" cy="5103892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CC66BF6-6160-40FB-BCC9-A7B88C1D9B0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486" y="1447800"/>
            <a:ext cx="6805188" cy="5103892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8D4844D3-35BF-4816-B8EE-42813BB86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7800"/>
            <a:ext cx="9601200" cy="441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Use case: send </a:t>
            </a:r>
            <a:r>
              <a:rPr lang="en-US" sz="3200" dirty="0" err="1"/>
              <a:t>mqtt</a:t>
            </a:r>
            <a:r>
              <a:rPr lang="en-US" sz="3200" dirty="0"/>
              <a:t> message, retrieve it with </a:t>
            </a:r>
            <a:r>
              <a:rPr lang="en-US" sz="3200" dirty="0" err="1"/>
              <a:t>mqtt</a:t>
            </a:r>
            <a:r>
              <a:rPr lang="en-US" sz="3200" dirty="0"/>
              <a:t> and http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090FB63B-25E2-4703-91B8-F0550BFDF1D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-37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120" y="2501284"/>
            <a:ext cx="11125200" cy="395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5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Tests and Results:</a:t>
            </a:r>
            <a:br>
              <a:rPr lang="en-US" sz="3200" dirty="0"/>
            </a:br>
            <a:r>
              <a:rPr lang="en-US" sz="3600" dirty="0">
                <a:latin typeface="Gill Sans Std Light" panose="020B0302020104020203" pitchFamily="34" charset="0"/>
              </a:rPr>
              <a:t>Evaluation the API and demonstrator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AD1CC5-F4E1-4364-A367-203B3AA7F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90389"/>
            <a:ext cx="9601200" cy="4477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Evaluation of API</a:t>
            </a:r>
          </a:p>
          <a:p>
            <a:r>
              <a:rPr lang="en-US" sz="2400" dirty="0"/>
              <a:t>Test during implementation with http client (Insomnia)</a:t>
            </a:r>
          </a:p>
          <a:p>
            <a:r>
              <a:rPr lang="en-US" sz="2400" dirty="0"/>
              <a:t>55 unit tests with 140 use cases</a:t>
            </a:r>
          </a:p>
          <a:p>
            <a:pPr marL="0" indent="0">
              <a:buNone/>
            </a:pPr>
            <a:r>
              <a:rPr lang="en-US" sz="2400" dirty="0"/>
              <a:t>Demonstrator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2D5045E-2A5A-432B-A668-C36EFC00A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258" y="3288251"/>
            <a:ext cx="8742969" cy="361985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42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4584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Conclusion:</a:t>
            </a:r>
            <a:br>
              <a:rPr lang="en-US" sz="3200" dirty="0"/>
            </a:br>
            <a:r>
              <a:rPr lang="en-US" sz="3600" dirty="0">
                <a:latin typeface="Gill Sans Std Light" panose="020B0302020104020203" pitchFamily="34" charset="0"/>
              </a:rPr>
              <a:t>Project Overview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AD1CC5-F4E1-4364-A367-203B3AA7F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41517"/>
            <a:ext cx="9601200" cy="4225897"/>
          </a:xfrm>
        </p:spPr>
        <p:txBody>
          <a:bodyPr>
            <a:normAutofit/>
          </a:bodyPr>
          <a:lstStyle/>
          <a:p>
            <a:pPr>
              <a:buFont typeface="Gill Sans Std Light" panose="020B0302020104020203" pitchFamily="34" charset="0"/>
              <a:buChar char="+"/>
            </a:pPr>
            <a:r>
              <a:rPr lang="en-US" sz="2800" dirty="0"/>
              <a:t>Specification for </a:t>
            </a:r>
            <a:r>
              <a:rPr lang="en-US" sz="2800" dirty="0">
                <a:latin typeface="Arista 2.0 Alternate Light" panose="02000506000000020004" pitchFamily="2" charset="0"/>
              </a:rPr>
              <a:t>cloud.iO </a:t>
            </a:r>
            <a:r>
              <a:rPr lang="en-US" sz="2800" dirty="0"/>
              <a:t>established</a:t>
            </a:r>
          </a:p>
          <a:p>
            <a:pPr>
              <a:buFont typeface="Gill Sans Std Light" panose="020B0302020104020203" pitchFamily="34" charset="0"/>
              <a:buChar char="+"/>
            </a:pPr>
            <a:r>
              <a:rPr lang="en-US" sz="2800" dirty="0"/>
              <a:t>Implemented and tested functionality</a:t>
            </a:r>
          </a:p>
          <a:p>
            <a:pPr lvl="1"/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>
              <a:buFont typeface="Gill Sans Std Light" panose="020B0302020104020203" pitchFamily="34" charset="0"/>
              <a:buChar char="-"/>
            </a:pPr>
            <a:r>
              <a:rPr lang="en-US" sz="2800" dirty="0"/>
              <a:t>Lack of tests with a deployed version of </a:t>
            </a:r>
            <a:r>
              <a:rPr lang="en-US" sz="2800" dirty="0">
                <a:latin typeface="Arista 2.0 Alternate Light" panose="02000506000000020004" pitchFamily="2" charset="0"/>
              </a:rPr>
              <a:t>cloud.iO </a:t>
            </a:r>
            <a:r>
              <a:rPr lang="en-US" sz="2800" dirty="0"/>
              <a:t>v0.2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43</a:t>
            </a:fld>
            <a:endParaRPr lang="fr-CH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72A106E-D7CD-4F78-8B6D-2D62C92DFB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0489559"/>
              </p:ext>
            </p:extLst>
          </p:nvPr>
        </p:nvGraphicFramePr>
        <p:xfrm>
          <a:off x="1537697" y="2690806"/>
          <a:ext cx="10088880" cy="2127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45132AD-9FC5-4B2A-8623-0A28563D91F9}"/>
              </a:ext>
            </a:extLst>
          </p:cNvPr>
          <p:cNvSpPr/>
          <p:nvPr/>
        </p:nvSpPr>
        <p:spPr>
          <a:xfrm>
            <a:off x="4427220" y="3232785"/>
            <a:ext cx="150495" cy="102870"/>
          </a:xfrm>
          <a:prstGeom prst="rect">
            <a:avLst/>
          </a:prstGeom>
          <a:solidFill>
            <a:schemeClr val="bg1"/>
          </a:solidFill>
          <a:ln w="9525">
            <a:solidFill>
              <a:srgbClr val="897B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500" b="1" dirty="0">
                <a:solidFill>
                  <a:srgbClr val="897B61"/>
                </a:solidFill>
                <a:latin typeface="Gill Sans Std Light" panose="020B0302020104020203" pitchFamily="34" charset="0"/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1128979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Conclusion:</a:t>
            </a:r>
            <a:br>
              <a:rPr lang="en-US" sz="3200" dirty="0"/>
            </a:br>
            <a:r>
              <a:rPr lang="en-US" sz="3600" dirty="0">
                <a:latin typeface="Gill Sans Std Light" panose="020B0302020104020203" pitchFamily="34" charset="0"/>
              </a:rPr>
              <a:t>Future Improvement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AD1CC5-F4E1-4364-A367-203B3AA7F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3281"/>
            <a:ext cx="10069032" cy="3754134"/>
          </a:xfrm>
        </p:spPr>
        <p:txBody>
          <a:bodyPr>
            <a:normAutofit/>
          </a:bodyPr>
          <a:lstStyle/>
          <a:p>
            <a:r>
              <a:rPr lang="en-US" sz="3200" dirty="0"/>
              <a:t>Authentication using JSON Web Token (JWT) </a:t>
            </a:r>
            <a:r>
              <a:rPr lang="en-US" sz="1800" dirty="0"/>
              <a:t>[6]</a:t>
            </a:r>
          </a:p>
          <a:p>
            <a:r>
              <a:rPr lang="en-US" sz="3200" dirty="0"/>
              <a:t>Continuous work on W3C </a:t>
            </a:r>
            <a:r>
              <a:rPr lang="en-US" sz="3200" dirty="0" err="1"/>
              <a:t>WoT</a:t>
            </a:r>
            <a:endParaRPr lang="en-US" sz="3200" dirty="0"/>
          </a:p>
          <a:p>
            <a:r>
              <a:rPr lang="en-US" sz="3200" dirty="0"/>
              <a:t>Other web technologies (WebSocket, MQTT over WebSocket, …)</a:t>
            </a:r>
          </a:p>
          <a:p>
            <a:r>
              <a:rPr lang="en-US" sz="3200" dirty="0"/>
              <a:t>More languages support for Endpoint Library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44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42582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88297"/>
            <a:ext cx="12192000" cy="1321563"/>
          </a:xfrm>
        </p:spPr>
        <p:txBody>
          <a:bodyPr anchor="ctr">
            <a:normAutofit/>
          </a:bodyPr>
          <a:lstStyle/>
          <a:p>
            <a:pPr algn="ctr"/>
            <a:r>
              <a:rPr lang="en-US" sz="8800" dirty="0">
                <a:latin typeface="Gill Sans Std Light" panose="020B0302020104020203" pitchFamily="34" charset="0"/>
              </a:rPr>
              <a:t>Questions</a:t>
            </a:r>
            <a:r>
              <a:rPr lang="en-US" sz="8800" dirty="0">
                <a:solidFill>
                  <a:srgbClr val="DD2925"/>
                </a:solidFill>
                <a:latin typeface="Gill Sans Std Light" panose="020B0302020104020203" pitchFamily="34" charset="0"/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45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82034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6120"/>
          </a:xfrm>
        </p:spPr>
        <p:txBody>
          <a:bodyPr/>
          <a:lstStyle/>
          <a:p>
            <a:r>
              <a:rPr lang="en-US" noProof="0" dirty="0"/>
              <a:t>References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46</a:t>
            </a:fld>
            <a:endParaRPr lang="fr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3282D1-BCBD-4302-8360-64D5194D096A}"/>
              </a:ext>
            </a:extLst>
          </p:cNvPr>
          <p:cNvSpPr/>
          <p:nvPr/>
        </p:nvSpPr>
        <p:spPr>
          <a:xfrm>
            <a:off x="1371600" y="1854380"/>
            <a:ext cx="10281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dirty="0">
                <a:solidFill>
                  <a:srgbClr val="000000"/>
                </a:solidFill>
                <a:latin typeface="ArialNarrow"/>
              </a:rPr>
            </a:br>
            <a:br>
              <a:rPr lang="en-GB" dirty="0">
                <a:solidFill>
                  <a:srgbClr val="000000"/>
                </a:solidFill>
                <a:latin typeface="ArialNarrow"/>
              </a:rPr>
            </a:b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10A33F-7E81-4AB4-B633-F609780A3448}"/>
              </a:ext>
            </a:extLst>
          </p:cNvPr>
          <p:cNvSpPr/>
          <p:nvPr/>
        </p:nvSpPr>
        <p:spPr>
          <a:xfrm>
            <a:off x="879677" y="1669713"/>
            <a:ext cx="11053821" cy="5034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dirty="0">
                <a:latin typeface="Gill Sans Std Light" panose="020B0302020104020203" pitchFamily="34" charset="0"/>
              </a:rPr>
              <a:t>[1] IDC, “The Growth in Connected IoT Devices Is Expected to Generate 79.4ZB of Data in 2025, According to a New IDC Forecast,” 2019, https://www.idc.com/getdoc.jsp?containerId=prUS45213219.</a:t>
            </a:r>
          </a:p>
          <a:p>
            <a:pPr algn="just">
              <a:lnSpc>
                <a:spcPct val="150000"/>
              </a:lnSpc>
            </a:pPr>
            <a:r>
              <a:rPr lang="en-GB" dirty="0">
                <a:latin typeface="Gill Sans Std Light" panose="020B0302020104020203" pitchFamily="34" charset="0"/>
              </a:rPr>
              <a:t>[2] Cisco and/or its affiliates, “Cisco Global Cloud Index: Forecast and Methodology, 2016–2021,” 2018.</a:t>
            </a:r>
          </a:p>
          <a:p>
            <a:pPr algn="just">
              <a:lnSpc>
                <a:spcPct val="150000"/>
              </a:lnSpc>
            </a:pPr>
            <a:r>
              <a:rPr lang="en-GB" dirty="0">
                <a:latin typeface="Gill Sans Std Light" panose="020B0302020104020203" pitchFamily="34" charset="0"/>
              </a:rPr>
              <a:t>[3] P. </a:t>
            </a:r>
            <a:r>
              <a:rPr lang="en-GB" dirty="0" err="1">
                <a:latin typeface="Gill Sans Std Light" panose="020B0302020104020203" pitchFamily="34" charset="0"/>
              </a:rPr>
              <a:t>Roduit</a:t>
            </a:r>
            <a:r>
              <a:rPr lang="en-GB" dirty="0">
                <a:latin typeface="Gill Sans Std Light" panose="020B0302020104020203" pitchFamily="34" charset="0"/>
              </a:rPr>
              <a:t>, D. Gabioud, G. Basso, G. </a:t>
            </a:r>
            <a:r>
              <a:rPr lang="en-GB" dirty="0" err="1">
                <a:latin typeface="Gill Sans Std Light" panose="020B0302020104020203" pitchFamily="34" charset="0"/>
              </a:rPr>
              <a:t>Maitre</a:t>
            </a:r>
            <a:r>
              <a:rPr lang="en-GB" dirty="0">
                <a:latin typeface="Gill Sans Std Light" panose="020B0302020104020203" pitchFamily="34" charset="0"/>
              </a:rPr>
              <a:t>, and P. </a:t>
            </a:r>
            <a:r>
              <a:rPr lang="en-GB" dirty="0" err="1">
                <a:latin typeface="Gill Sans Std Light" panose="020B0302020104020203" pitchFamily="34" charset="0"/>
              </a:rPr>
              <a:t>Ferrez</a:t>
            </a:r>
            <a:r>
              <a:rPr lang="en-GB" dirty="0">
                <a:latin typeface="Gill Sans Std Light" panose="020B0302020104020203" pitchFamily="34" charset="0"/>
              </a:rPr>
              <a:t>, “cloud.io: A decentralised </a:t>
            </a:r>
            <a:r>
              <a:rPr lang="en-GB" dirty="0" err="1">
                <a:latin typeface="Gill Sans Std Light" panose="020B0302020104020203" pitchFamily="34" charset="0"/>
              </a:rPr>
              <a:t>iot</a:t>
            </a:r>
            <a:r>
              <a:rPr lang="en-GB" dirty="0">
                <a:latin typeface="Gill Sans Std Light" panose="020B0302020104020203" pitchFamily="34" charset="0"/>
              </a:rPr>
              <a:t> architecture to control electrical appliances in households,” in Smart Cities, Green Technologies and Intelligent Transport Systems,</a:t>
            </a:r>
          </a:p>
          <a:p>
            <a:pPr algn="just">
              <a:lnSpc>
                <a:spcPct val="150000"/>
              </a:lnSpc>
            </a:pPr>
            <a:r>
              <a:rPr lang="en-GB" dirty="0">
                <a:latin typeface="Gill Sans Std Light" panose="020B0302020104020203" pitchFamily="34" charset="0"/>
              </a:rPr>
              <a:t>B. Donnellan, C. Klein, M. </a:t>
            </a:r>
            <a:r>
              <a:rPr lang="en-GB" dirty="0" err="1">
                <a:latin typeface="Gill Sans Std Light" panose="020B0302020104020203" pitchFamily="34" charset="0"/>
              </a:rPr>
              <a:t>Helfert</a:t>
            </a:r>
            <a:r>
              <a:rPr lang="en-GB" dirty="0">
                <a:latin typeface="Gill Sans Std Light" panose="020B0302020104020203" pitchFamily="34" charset="0"/>
              </a:rPr>
              <a:t>, and O. </a:t>
            </a:r>
            <a:r>
              <a:rPr lang="en-GB" dirty="0" err="1">
                <a:latin typeface="Gill Sans Std Light" panose="020B0302020104020203" pitchFamily="34" charset="0"/>
              </a:rPr>
              <a:t>Gusikhin</a:t>
            </a:r>
            <a:r>
              <a:rPr lang="en-GB" dirty="0">
                <a:latin typeface="Gill Sans Std Light" panose="020B0302020104020203" pitchFamily="34" charset="0"/>
              </a:rPr>
              <a:t>, Eds. Cham: Springer International Publishing, 2019, pp. 67–89.</a:t>
            </a:r>
          </a:p>
          <a:p>
            <a:pPr algn="just">
              <a:lnSpc>
                <a:spcPct val="150000"/>
              </a:lnSpc>
            </a:pPr>
            <a:r>
              <a:rPr lang="en-GB" dirty="0">
                <a:latin typeface="Gill Sans Std Light" panose="020B0302020104020203" pitchFamily="34" charset="0"/>
              </a:rPr>
              <a:t>[4] M. </a:t>
            </a:r>
            <a:r>
              <a:rPr lang="en-GB" dirty="0" err="1">
                <a:latin typeface="Gill Sans Std Light" panose="020B0302020104020203" pitchFamily="34" charset="0"/>
              </a:rPr>
              <a:t>Kovatsch</a:t>
            </a:r>
            <a:r>
              <a:rPr lang="en-GB" dirty="0">
                <a:latin typeface="Gill Sans Std Light" panose="020B0302020104020203" pitchFamily="34" charset="0"/>
              </a:rPr>
              <a:t>, R. </a:t>
            </a:r>
            <a:r>
              <a:rPr lang="en-GB" dirty="0" err="1">
                <a:latin typeface="Gill Sans Std Light" panose="020B0302020104020203" pitchFamily="34" charset="0"/>
              </a:rPr>
              <a:t>Matsukura</a:t>
            </a:r>
            <a:r>
              <a:rPr lang="en-GB" dirty="0">
                <a:latin typeface="Gill Sans Std Light" panose="020B0302020104020203" pitchFamily="34" charset="0"/>
              </a:rPr>
              <a:t>, M. </a:t>
            </a:r>
            <a:r>
              <a:rPr lang="en-GB" dirty="0" err="1">
                <a:latin typeface="Gill Sans Std Light" panose="020B0302020104020203" pitchFamily="34" charset="0"/>
              </a:rPr>
              <a:t>Lagally</a:t>
            </a:r>
            <a:r>
              <a:rPr lang="en-GB" dirty="0">
                <a:latin typeface="Gill Sans Std Light" panose="020B0302020104020203" pitchFamily="34" charset="0"/>
              </a:rPr>
              <a:t>, T. Kawaguchi, K. </a:t>
            </a:r>
            <a:r>
              <a:rPr lang="en-GB" dirty="0" err="1">
                <a:latin typeface="Gill Sans Std Light" panose="020B0302020104020203" pitchFamily="34" charset="0"/>
              </a:rPr>
              <a:t>Toumura</a:t>
            </a:r>
            <a:r>
              <a:rPr lang="en-GB" dirty="0">
                <a:latin typeface="Gill Sans Std Light" panose="020B0302020104020203" pitchFamily="34" charset="0"/>
              </a:rPr>
              <a:t>, and K. </a:t>
            </a:r>
            <a:r>
              <a:rPr lang="en-GB" dirty="0" err="1">
                <a:latin typeface="Gill Sans Std Light" panose="020B0302020104020203" pitchFamily="34" charset="0"/>
              </a:rPr>
              <a:t>Kajimoto</a:t>
            </a:r>
            <a:r>
              <a:rPr lang="en-GB" dirty="0">
                <a:latin typeface="Gill Sans Std Light" panose="020B0302020104020203" pitchFamily="34" charset="0"/>
              </a:rPr>
              <a:t>, “Web of Things (</a:t>
            </a:r>
            <a:r>
              <a:rPr lang="en-GB" dirty="0" err="1">
                <a:latin typeface="Gill Sans Std Light" panose="020B0302020104020203" pitchFamily="34" charset="0"/>
              </a:rPr>
              <a:t>WoT</a:t>
            </a:r>
            <a:r>
              <a:rPr lang="en-GB" dirty="0">
                <a:latin typeface="Gill Sans Std Light" panose="020B0302020104020203" pitchFamily="34" charset="0"/>
              </a:rPr>
              <a:t>) Architecture,” 2019, https://www.w3.org/TR/wot-architecture/.</a:t>
            </a:r>
          </a:p>
          <a:p>
            <a:pPr algn="just">
              <a:lnSpc>
                <a:spcPct val="150000"/>
              </a:lnSpc>
            </a:pPr>
            <a:r>
              <a:rPr lang="en-GB" dirty="0">
                <a:latin typeface="Gill Sans Std Light" panose="020B0302020104020203" pitchFamily="34" charset="0"/>
              </a:rPr>
              <a:t>[5] S. </a:t>
            </a:r>
            <a:r>
              <a:rPr lang="en-GB" dirty="0" err="1">
                <a:latin typeface="Gill Sans Std Light" panose="020B0302020104020203" pitchFamily="34" charset="0"/>
              </a:rPr>
              <a:t>Kaebisch</a:t>
            </a:r>
            <a:r>
              <a:rPr lang="en-GB" dirty="0">
                <a:latin typeface="Gill Sans Std Light" panose="020B0302020104020203" pitchFamily="34" charset="0"/>
              </a:rPr>
              <a:t>, T. </a:t>
            </a:r>
            <a:r>
              <a:rPr lang="en-GB" dirty="0" err="1">
                <a:latin typeface="Gill Sans Std Light" panose="020B0302020104020203" pitchFamily="34" charset="0"/>
              </a:rPr>
              <a:t>Kamiya</a:t>
            </a:r>
            <a:r>
              <a:rPr lang="en-GB" dirty="0">
                <a:latin typeface="Gill Sans Std Light" panose="020B0302020104020203" pitchFamily="34" charset="0"/>
              </a:rPr>
              <a:t>, M. McCool, V. </a:t>
            </a:r>
            <a:r>
              <a:rPr lang="en-GB" dirty="0" err="1">
                <a:latin typeface="Gill Sans Std Light" panose="020B0302020104020203" pitchFamily="34" charset="0"/>
              </a:rPr>
              <a:t>Charpenay</a:t>
            </a:r>
            <a:r>
              <a:rPr lang="en-GB" dirty="0">
                <a:latin typeface="Gill Sans Std Light" panose="020B0302020104020203" pitchFamily="34" charset="0"/>
              </a:rPr>
              <a:t>, and M. </a:t>
            </a:r>
            <a:r>
              <a:rPr lang="en-GB" dirty="0" err="1">
                <a:latin typeface="Gill Sans Std Light" panose="020B0302020104020203" pitchFamily="34" charset="0"/>
              </a:rPr>
              <a:t>Kovatsch</a:t>
            </a:r>
            <a:r>
              <a:rPr lang="en-GB" dirty="0">
                <a:latin typeface="Gill Sans Std Light" panose="020B0302020104020203" pitchFamily="34" charset="0"/>
              </a:rPr>
              <a:t>, “Web of Things (</a:t>
            </a:r>
            <a:r>
              <a:rPr lang="en-GB" dirty="0" err="1">
                <a:latin typeface="Gill Sans Std Light" panose="020B0302020104020203" pitchFamily="34" charset="0"/>
              </a:rPr>
              <a:t>WoT</a:t>
            </a:r>
            <a:r>
              <a:rPr lang="en-GB" dirty="0">
                <a:latin typeface="Gill Sans Std Light" panose="020B0302020104020203" pitchFamily="34" charset="0"/>
              </a:rPr>
              <a:t>) Thing Description,” 2019, https://www.w3.org/TR/wot-thing-description/.</a:t>
            </a:r>
          </a:p>
          <a:p>
            <a:pPr algn="just">
              <a:lnSpc>
                <a:spcPct val="150000"/>
              </a:lnSpc>
            </a:pPr>
            <a:r>
              <a:rPr lang="en-GB" dirty="0">
                <a:latin typeface="Gill Sans Std Light" panose="020B0302020104020203" pitchFamily="34" charset="0"/>
              </a:rPr>
              <a:t>[6] JSON Web Token (JWT), Internet Engineering Task Force, 05 2015. [Online]. Available: https://tools.ietf.org/html/rfc7519</a:t>
            </a:r>
          </a:p>
        </p:txBody>
      </p:sp>
    </p:spTree>
    <p:extLst>
      <p:ext uri="{BB962C8B-B14F-4D97-AF65-F5344CB8AC3E}">
        <p14:creationId xmlns:p14="http://schemas.microsoft.com/office/powerpoint/2010/main" val="3205148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92579C-C1D6-4C87-850B-67779E3AC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438400"/>
            <a:ext cx="9601200" cy="3429000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Analysis of the IoT landscape,</a:t>
            </a:r>
            <a:r>
              <a:rPr lang="en-US" sz="2800" dirty="0">
                <a:sym typeface="Wingdings" panose="05000000000000000000" pitchFamily="2" charset="2"/>
              </a:rPr>
              <a:t> positioning new </a:t>
            </a:r>
            <a:r>
              <a:rPr lang="en-US" sz="2800" dirty="0">
                <a:latin typeface="Arista 2.0 Alternate Light" panose="02000506000000020004" pitchFamily="2" charset="0"/>
                <a:sym typeface="Wingdings" panose="05000000000000000000" pitchFamily="2" charset="2"/>
              </a:rPr>
              <a:t>cloud.iO </a:t>
            </a:r>
            <a:r>
              <a:rPr lang="en-US" sz="2800" dirty="0">
                <a:sym typeface="Wingdings" panose="05000000000000000000" pitchFamily="2" charset="2"/>
              </a:rPr>
              <a:t>v0.2</a:t>
            </a:r>
          </a:p>
          <a:p>
            <a:r>
              <a:rPr lang="en-US" sz="2800" dirty="0">
                <a:sym typeface="Wingdings" panose="05000000000000000000" pitchFamily="2" charset="2"/>
              </a:rPr>
              <a:t>Collection of requirements for </a:t>
            </a:r>
            <a:r>
              <a:rPr lang="en-US" sz="2800" dirty="0">
                <a:latin typeface="Arista 2.0 Alternate Light" panose="02000506000000020004" pitchFamily="2" charset="0"/>
                <a:sym typeface="Wingdings" panose="05000000000000000000" pitchFamily="2" charset="2"/>
              </a:rPr>
              <a:t>cloud.iO </a:t>
            </a:r>
            <a:r>
              <a:rPr lang="en-US" sz="2800" dirty="0">
                <a:sym typeface="Wingdings" panose="05000000000000000000" pitchFamily="2" charset="2"/>
              </a:rPr>
              <a:t>v0.2, elaboration of  the specification</a:t>
            </a:r>
          </a:p>
          <a:p>
            <a:r>
              <a:rPr lang="en-US" sz="2800" dirty="0">
                <a:sym typeface="Wingdings" panose="05000000000000000000" pitchFamily="2" charset="2"/>
              </a:rPr>
              <a:t>Development, documentation, test and validation of c</a:t>
            </a:r>
            <a:r>
              <a:rPr lang="en-US" sz="2800" dirty="0">
                <a:latin typeface="Arista 2.0 Alternate Light" panose="02000506000000020004" pitchFamily="2" charset="0"/>
                <a:sym typeface="Wingdings" panose="05000000000000000000" pitchFamily="2" charset="2"/>
              </a:rPr>
              <a:t>loud.iO </a:t>
            </a:r>
            <a:r>
              <a:rPr lang="en-US" sz="2800" dirty="0">
                <a:sym typeface="Wingdings" panose="05000000000000000000" pitchFamily="2" charset="2"/>
              </a:rPr>
              <a:t>v0.2</a:t>
            </a:r>
            <a:endParaRPr lang="en-US" sz="2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B0D273-2F1B-4FFD-87F3-55F356D0B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5</a:t>
            </a:fld>
            <a:endParaRPr lang="fr-CH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006B70C-2F57-417A-A7A9-A823AD22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Analysis :</a:t>
            </a:r>
            <a:br>
              <a:rPr lang="en-US" sz="3600" b="1" dirty="0"/>
            </a:br>
            <a:r>
              <a:rPr lang="en-US" sz="3600" dirty="0">
                <a:latin typeface="Gill Sans Std Light" panose="020B0302020104020203" pitchFamily="34" charset="0"/>
              </a:rPr>
              <a:t>Specifications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99FD88-5B8A-491C-98EF-DD04CBA05056}"/>
              </a:ext>
            </a:extLst>
          </p:cNvPr>
          <p:cNvSpPr/>
          <p:nvPr/>
        </p:nvSpPr>
        <p:spPr>
          <a:xfrm>
            <a:off x="2421789" y="1730361"/>
            <a:ext cx="73484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4000" u="sng" dirty="0" err="1">
                <a:latin typeface="Gill Sans Nova Light" panose="020B0302020104020203" pitchFamily="34" charset="0"/>
              </a:rPr>
              <a:t>From</a:t>
            </a:r>
            <a:r>
              <a:rPr lang="fr-CH" sz="4000" u="sng" dirty="0">
                <a:latin typeface="Gill Sans Nova Light" panose="020B0302020104020203" pitchFamily="34" charset="0"/>
              </a:rPr>
              <a:t> </a:t>
            </a:r>
            <a:r>
              <a:rPr lang="fr-CH" sz="4000" u="sng" dirty="0">
                <a:latin typeface="Arista 2.0 Alternate Light" panose="02000506000000020004" pitchFamily="2" charset="0"/>
              </a:rPr>
              <a:t>cloud.iO </a:t>
            </a:r>
            <a:r>
              <a:rPr lang="fr-CH" sz="4000" u="sng" dirty="0">
                <a:latin typeface="Gill Sans Nova Light" panose="020B0302020104020203" pitchFamily="34" charset="0"/>
              </a:rPr>
              <a:t>v0.1 to </a:t>
            </a:r>
            <a:r>
              <a:rPr lang="fr-CH" sz="4000" u="sng" dirty="0">
                <a:latin typeface="Arista 2.0 Alternate Light" panose="02000506000000020004" pitchFamily="2" charset="0"/>
              </a:rPr>
              <a:t>cloud.iO </a:t>
            </a:r>
            <a:r>
              <a:rPr lang="fr-CH" sz="4000" u="sng" dirty="0">
                <a:latin typeface="Gill Sans Nova Light" panose="020B0302020104020203" pitchFamily="34" charset="0"/>
              </a:rPr>
              <a:t>v0.2</a:t>
            </a:r>
          </a:p>
        </p:txBody>
      </p:sp>
    </p:spTree>
    <p:extLst>
      <p:ext uri="{BB962C8B-B14F-4D97-AF65-F5344CB8AC3E}">
        <p14:creationId xmlns:p14="http://schemas.microsoft.com/office/powerpoint/2010/main" val="2965140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Analysis:</a:t>
            </a:r>
            <a:br>
              <a:rPr lang="en-US" sz="3600" b="1" dirty="0"/>
            </a:br>
            <a:r>
              <a:rPr lang="en-US" sz="3600" dirty="0">
                <a:latin typeface="Gill Sans Std Light" panose="020B0302020104020203" pitchFamily="34" charset="0"/>
              </a:rPr>
              <a:t>State of the art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6</a:t>
            </a:fld>
            <a:endParaRPr lang="fr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09FF7E-53D1-4BAE-8186-E55A96E8F475}"/>
              </a:ext>
            </a:extLst>
          </p:cNvPr>
          <p:cNvSpPr/>
          <p:nvPr/>
        </p:nvSpPr>
        <p:spPr>
          <a:xfrm>
            <a:off x="1768277" y="1852261"/>
            <a:ext cx="8655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latin typeface="Gill Sans Std Light" panose="020B0302020104020203" pitchFamily="34" charset="0"/>
              </a:rPr>
              <a:t>What features define an IoT cloud framework?</a:t>
            </a:r>
          </a:p>
        </p:txBody>
      </p:sp>
      <p:graphicFrame>
        <p:nvGraphicFramePr>
          <p:cNvPr id="20" name="Espace réservé du contenu 2">
            <a:extLst>
              <a:ext uri="{FF2B5EF4-FFF2-40B4-BE49-F238E27FC236}">
                <a16:creationId xmlns:a16="http://schemas.microsoft.com/office/drawing/2014/main" id="{8D6260A1-63C3-4F39-B011-A3E0B54C5C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883233"/>
              </p:ext>
            </p:extLst>
          </p:nvPr>
        </p:nvGraphicFramePr>
        <p:xfrm>
          <a:off x="1518628" y="2871987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8477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Analysis:</a:t>
            </a:r>
            <a:br>
              <a:rPr lang="en-US" sz="3600" b="1" dirty="0"/>
            </a:br>
            <a:r>
              <a:rPr lang="en-US" sz="3600" dirty="0">
                <a:latin typeface="Gill Sans Std Light" panose="020B0302020104020203" pitchFamily="34" charset="0"/>
              </a:rPr>
              <a:t>State of the art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7</a:t>
            </a:fld>
            <a:endParaRPr lang="fr-CH"/>
          </a:p>
        </p:txBody>
      </p:sp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3FF7F277-D6D1-408D-AD0A-8D26BC4311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128621"/>
              </p:ext>
            </p:extLst>
          </p:nvPr>
        </p:nvGraphicFramePr>
        <p:xfrm>
          <a:off x="1514859" y="2862239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2DDD510-5A10-4165-9AAB-56AF95BF9DFD}"/>
              </a:ext>
            </a:extLst>
          </p:cNvPr>
          <p:cNvSpPr/>
          <p:nvPr/>
        </p:nvSpPr>
        <p:spPr>
          <a:xfrm>
            <a:off x="1768277" y="1852261"/>
            <a:ext cx="8655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latin typeface="Gill Sans Std Light" panose="020B0302020104020203" pitchFamily="34" charset="0"/>
              </a:rPr>
              <a:t>What features define an IoT cloud framework?</a:t>
            </a:r>
          </a:p>
        </p:txBody>
      </p:sp>
    </p:spTree>
    <p:extLst>
      <p:ext uri="{BB962C8B-B14F-4D97-AF65-F5344CB8AC3E}">
        <p14:creationId xmlns:p14="http://schemas.microsoft.com/office/powerpoint/2010/main" val="1989040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14"/>
            <a:ext cx="9601200" cy="1623647"/>
          </a:xfrm>
        </p:spPr>
        <p:txBody>
          <a:bodyPr>
            <a:normAutofit/>
          </a:bodyPr>
          <a:lstStyle/>
          <a:p>
            <a:r>
              <a:rPr lang="en-US" sz="3200" dirty="0"/>
              <a:t>Analysis:</a:t>
            </a:r>
            <a:br>
              <a:rPr lang="en-US" sz="3600" b="1" dirty="0"/>
            </a:br>
            <a:r>
              <a:rPr lang="en-US" sz="3600" dirty="0">
                <a:latin typeface="Arista 2.0 Alternate Light" panose="02000506000000020004" pitchFamily="2" charset="0"/>
              </a:rPr>
              <a:t>cloud.iO </a:t>
            </a:r>
            <a:r>
              <a:rPr lang="en-US" sz="3600" dirty="0">
                <a:latin typeface="Gill Sans Std Light" panose="020B0302020104020203" pitchFamily="34" charset="0"/>
              </a:rPr>
              <a:t>v0.1  1/2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8</a:t>
            </a:fld>
            <a:endParaRPr lang="fr-CH"/>
          </a:p>
        </p:txBody>
      </p:sp>
      <p:sp>
        <p:nvSpPr>
          <p:cNvPr id="12" name="Use Cases…">
            <a:extLst>
              <a:ext uri="{FF2B5EF4-FFF2-40B4-BE49-F238E27FC236}">
                <a16:creationId xmlns:a16="http://schemas.microsoft.com/office/drawing/2014/main" id="{F3BAF518-DA55-4EAA-856B-CCDD9E09A1C6}"/>
              </a:ext>
            </a:extLst>
          </p:cNvPr>
          <p:cNvSpPr txBox="1">
            <a:spLocks/>
          </p:cNvSpPr>
          <p:nvPr/>
        </p:nvSpPr>
        <p:spPr>
          <a:xfrm>
            <a:off x="6548555" y="787526"/>
            <a:ext cx="4816132" cy="5841889"/>
          </a:xfrm>
          <a:prstGeom prst="rect">
            <a:avLst/>
          </a:prstGeom>
        </p:spPr>
        <p:txBody>
          <a:bodyPr vert="horz" lIns="91440" tIns="45720" rIns="91440" bIns="45720" numCol="1" spcCol="38100" rtlCol="0" anchor="ctr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Gill Sans Std Light" panose="020B0302020104020203" pitchFamily="34" charset="0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587" lvl="1" indent="-247626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sz="2400" dirty="0">
                <a:latin typeface="Gill Sans SemiBold"/>
                <a:ea typeface="Gill Sans SemiBold"/>
                <a:cs typeface="Gill Sans SemiBold"/>
                <a:sym typeface="Gill Sans SemiBold"/>
              </a:rPr>
              <a:t>Spring.io</a:t>
            </a:r>
          </a:p>
          <a:p>
            <a:pPr marL="1104825" lvl="2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fr-CH" sz="2000" dirty="0"/>
              <a:t>Micro-service Platform </a:t>
            </a:r>
          </a:p>
          <a:p>
            <a:pPr marL="1104825" lvl="2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GB" sz="2000" dirty="0"/>
              <a:t>Open source</a:t>
            </a:r>
          </a:p>
          <a:p>
            <a:pPr marL="628587" lvl="1" indent="-247626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fr-CH" sz="2400" dirty="0" err="1">
                <a:latin typeface="Gill Sans SemiBold"/>
                <a:ea typeface="Gill Sans SemiBold"/>
                <a:cs typeface="Gill Sans SemiBold"/>
                <a:sym typeface="Gill Sans SemiBold"/>
              </a:rPr>
              <a:t>RabbitMQ</a:t>
            </a:r>
            <a:endParaRPr lang="en-GB" sz="2400" dirty="0"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1104823" lvl="2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US" sz="2000" dirty="0"/>
              <a:t>Message Broker</a:t>
            </a:r>
          </a:p>
          <a:p>
            <a:pPr marL="1104825" lvl="2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GB" sz="2000" dirty="0"/>
              <a:t>Support AMQP and MQTT</a:t>
            </a:r>
            <a:endParaRPr lang="fr-CH" sz="2000" dirty="0"/>
          </a:p>
          <a:p>
            <a:pPr marL="1104825" lvl="2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GB" sz="2000" dirty="0"/>
              <a:t>Open source</a:t>
            </a:r>
          </a:p>
          <a:p>
            <a:pPr marL="628587" lvl="1" indent="-247626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fr-CH" sz="2400" dirty="0">
                <a:latin typeface="Gill Sans SemiBold"/>
                <a:ea typeface="Gill Sans SemiBold"/>
                <a:cs typeface="Gill Sans SemiBold"/>
                <a:sym typeface="Gill Sans SemiBold"/>
              </a:rPr>
              <a:t>MQTT </a:t>
            </a:r>
            <a:endParaRPr lang="en-GB" sz="2400" dirty="0"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1104823" lvl="2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US" sz="2000" dirty="0"/>
              <a:t>Messaging protocol</a:t>
            </a:r>
          </a:p>
          <a:p>
            <a:pPr marL="1104823" lvl="2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GB" sz="2000" dirty="0"/>
              <a:t>Support TLS/SSL</a:t>
            </a:r>
          </a:p>
          <a:p>
            <a:pPr marL="1104823" lvl="2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GB" sz="2000" dirty="0"/>
              <a:t>Authentication using x509 certificate</a:t>
            </a:r>
          </a:p>
          <a:p>
            <a:pPr marL="628587" lvl="1" indent="-247626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fr-CH" sz="2400" dirty="0">
                <a:latin typeface="Gill Sans SemiBold"/>
                <a:ea typeface="Gill Sans SemiBold"/>
                <a:cs typeface="Gill Sans SemiBold"/>
                <a:sym typeface="Gill Sans SemiBold"/>
              </a:rPr>
              <a:t>MongoDB and InfluxDB </a:t>
            </a:r>
            <a:endParaRPr lang="en-GB" sz="2400" dirty="0"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1104823" lvl="2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US" sz="2000" dirty="0"/>
              <a:t>Database</a:t>
            </a:r>
          </a:p>
          <a:p>
            <a:pPr marL="1104823" lvl="2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GB" sz="2000" dirty="0"/>
              <a:t>Free Software</a:t>
            </a:r>
          </a:p>
          <a:p>
            <a:pPr marL="628587" lvl="1" indent="-247626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US" sz="2400" dirty="0">
                <a:latin typeface="Gill Sans SemiBold"/>
                <a:ea typeface="Gill Sans SemiBold"/>
                <a:cs typeface="Gill Sans SemiBold"/>
                <a:sym typeface="Gill Sans SemiBold"/>
              </a:rPr>
              <a:t>Two libraries (SDK)</a:t>
            </a:r>
          </a:p>
          <a:p>
            <a:pPr marL="1104823" lvl="2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US" sz="2000" dirty="0"/>
              <a:t>Java</a:t>
            </a:r>
          </a:p>
          <a:p>
            <a:pPr marL="1104823" lvl="2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2600"/>
            </a:pPr>
            <a:r>
              <a:rPr lang="en-GB" sz="2000" dirty="0"/>
              <a:t>Python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B51C61-B470-4EFB-9205-E89E2F7C64C7}"/>
              </a:ext>
            </a:extLst>
          </p:cNvPr>
          <p:cNvGrpSpPr/>
          <p:nvPr/>
        </p:nvGrpSpPr>
        <p:grpSpPr>
          <a:xfrm>
            <a:off x="1371606" y="1656865"/>
            <a:ext cx="5831007" cy="4557239"/>
            <a:chOff x="616559" y="1962494"/>
            <a:chExt cx="8754885" cy="6842403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621DB936-E074-4FBC-BDD4-A28E4A858F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559" y="7120100"/>
              <a:ext cx="4258578" cy="1161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E56B0CD4-9087-44C8-A054-E58D4E82BC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9973" y="6665445"/>
              <a:ext cx="5761471" cy="2139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Résultat de recherche d'images pour &quot;rabbit mq&quot;">
              <a:extLst>
                <a:ext uri="{FF2B5EF4-FFF2-40B4-BE49-F238E27FC236}">
                  <a16:creationId xmlns:a16="http://schemas.microsoft.com/office/drawing/2014/main" id="{A0E0B09A-735A-40DF-BE3B-3B8B20785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899" y="3817599"/>
              <a:ext cx="5972717" cy="2212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Résultat de recherche d'images pour &quot;spring framework&quot;">
              <a:extLst>
                <a:ext uri="{FF2B5EF4-FFF2-40B4-BE49-F238E27FC236}">
                  <a16:creationId xmlns:a16="http://schemas.microsoft.com/office/drawing/2014/main" id="{4B796948-E6C3-4311-B80B-9DC916639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6993" y="1962494"/>
              <a:ext cx="5628779" cy="1446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3934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3EB7F-B304-4D3E-B540-BF8A6899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Analysis:</a:t>
            </a:r>
            <a:br>
              <a:rPr lang="en-US" sz="3600" b="1" dirty="0"/>
            </a:br>
            <a:r>
              <a:rPr lang="en-US" sz="3600" dirty="0">
                <a:latin typeface="Arista 2.0 Alternate Light" panose="02000506000000020004" pitchFamily="2" charset="0"/>
              </a:rPr>
              <a:t>cloud.iO </a:t>
            </a:r>
            <a:r>
              <a:rPr lang="en-US" sz="3600" dirty="0">
                <a:latin typeface="Gill Sans Std Light" panose="020B0302020104020203" pitchFamily="34" charset="0"/>
              </a:rPr>
              <a:t>v0.1 2/2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272717-5B70-4452-993B-B74C58F82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62198"/>
            <a:ext cx="9601200" cy="243201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Low-complexity: </a:t>
            </a:r>
            <a:r>
              <a:rPr lang="en-US" sz="2800" dirty="0"/>
              <a:t>multiple simple services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Scalability: </a:t>
            </a:r>
            <a:r>
              <a:rPr lang="en-US" sz="2800" dirty="0"/>
              <a:t>services distributed on multiple computing node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Extensibility: </a:t>
            </a:r>
            <a:r>
              <a:rPr lang="en-US" sz="2800" dirty="0"/>
              <a:t>new services easily added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654082-9219-4252-88F5-2FF8346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27F4B-4038-4CA1-BF23-1FBF7EEC9AAE}" type="slidenum">
              <a:rPr lang="fr-CH" smtClean="0"/>
              <a:t>9</a:t>
            </a:fld>
            <a:endParaRPr lang="fr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A8B96-CCDC-4CF0-8741-B16B52A2F0F9}"/>
              </a:ext>
            </a:extLst>
          </p:cNvPr>
          <p:cNvSpPr/>
          <p:nvPr/>
        </p:nvSpPr>
        <p:spPr>
          <a:xfrm>
            <a:off x="2122261" y="4851963"/>
            <a:ext cx="9056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Gill Sans Std Light" panose="020B0302020104020203" pitchFamily="34" charset="0"/>
              </a:rPr>
              <a:t>Low-complexity scalable IoT framework</a:t>
            </a:r>
            <a:endParaRPr lang="en-US" sz="3600" dirty="0">
              <a:latin typeface="Gill Sans Std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19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3115</Words>
  <Application>Microsoft Office PowerPoint</Application>
  <PresentationFormat>Widescreen</PresentationFormat>
  <Paragraphs>647</Paragraphs>
  <Slides>46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1" baseType="lpstr">
      <vt:lpstr>Calibri</vt:lpstr>
      <vt:lpstr>Gill Sans Std</vt:lpstr>
      <vt:lpstr>Gill Sans SemiBold</vt:lpstr>
      <vt:lpstr>Franklin Gothic Book</vt:lpstr>
      <vt:lpstr>Arial</vt:lpstr>
      <vt:lpstr>Courier New</vt:lpstr>
      <vt:lpstr>Menlo</vt:lpstr>
      <vt:lpstr>Gill Sans MT</vt:lpstr>
      <vt:lpstr>Gill Sans Nova Light</vt:lpstr>
      <vt:lpstr>Arista 2.0 Alternate Light</vt:lpstr>
      <vt:lpstr>Arista 2.0 Light</vt:lpstr>
      <vt:lpstr>Gill Sans Std Light</vt:lpstr>
      <vt:lpstr>Gill Sans</vt:lpstr>
      <vt:lpstr>ArialNarrow</vt:lpstr>
      <vt:lpstr>Crop</vt:lpstr>
      <vt:lpstr>PowerPoint Presentation</vt:lpstr>
      <vt:lpstr>Low-complexity scalable IoT framework Summary</vt:lpstr>
      <vt:lpstr>Introduction: The IoT world and cloud.iO 1/2</vt:lpstr>
      <vt:lpstr>Introduction: The IoT world and cloud.iO 2/2</vt:lpstr>
      <vt:lpstr>Analysis : Specifications</vt:lpstr>
      <vt:lpstr>Analysis: State of the art</vt:lpstr>
      <vt:lpstr>Analysis: State of the art</vt:lpstr>
      <vt:lpstr>Analysis: cloud.iO v0.1  1/2</vt:lpstr>
      <vt:lpstr>Analysis: cloud.iO v0.1 2/2</vt:lpstr>
      <vt:lpstr>Analysis: cloud.iO v0.1: Architecture</vt:lpstr>
      <vt:lpstr>Analysis: cloud.iO v0.1: Messaging Protocol</vt:lpstr>
      <vt:lpstr>PowerPoint Presentation</vt:lpstr>
      <vt:lpstr>PowerPoint Presentation</vt:lpstr>
      <vt:lpstr>PowerPoint Presentation</vt:lpstr>
      <vt:lpstr>Analysis: Enhance cloud.iO, feedback from users</vt:lpstr>
      <vt:lpstr>Analysis: Enhance cloud.iO, IoT framework analysis</vt:lpstr>
      <vt:lpstr>Analysis: Enhance cloud.iO, IoT framework analysis</vt:lpstr>
      <vt:lpstr>Analysis: Interoperability</vt:lpstr>
      <vt:lpstr>Analysis: Interoperability Web of Thing</vt:lpstr>
      <vt:lpstr>Analysis: Interoperability TD</vt:lpstr>
      <vt:lpstr>Analysis: Interoperability TD</vt:lpstr>
      <vt:lpstr>Analysis: Interoperability TD</vt:lpstr>
      <vt:lpstr>Analysis: Synthesis</vt:lpstr>
      <vt:lpstr>Conception: Topic &amp; Access Control 1/2</vt:lpstr>
      <vt:lpstr>Conception: Topic &amp; Access Control 1/2</vt:lpstr>
      <vt:lpstr>Conception: Topic &amp; Access Control 2/2</vt:lpstr>
      <vt:lpstr>Conception: Remote Job Execution</vt:lpstr>
      <vt:lpstr>Conception: Remote Job Execution</vt:lpstr>
      <vt:lpstr>Conception: Logging</vt:lpstr>
      <vt:lpstr>Conception: Transaction</vt:lpstr>
      <vt:lpstr>Conception: Certificate Management</vt:lpstr>
      <vt:lpstr>Conception: RESTful API</vt:lpstr>
      <vt:lpstr>Conception: RESTful API, multiple challenges</vt:lpstr>
      <vt:lpstr>Conception: Web Of Things Compliance 1/2</vt:lpstr>
      <vt:lpstr>Conception: Web Of Things Compliance 2/2</vt:lpstr>
      <vt:lpstr>Conception: Web Of Things Compliance 2/2</vt:lpstr>
      <vt:lpstr>Conception: cloud.iO v0.2 architecture, messaging</vt:lpstr>
      <vt:lpstr>Conception: cloud.iO v0.2 architecture, RESTful API</vt:lpstr>
      <vt:lpstr>Tests and Results: Web of Thing TD Evaluation</vt:lpstr>
      <vt:lpstr>Tests and Results: Performances Evaluation 1/2</vt:lpstr>
      <vt:lpstr>Tests and Results: Performances Evaluation 2/2</vt:lpstr>
      <vt:lpstr>Tests and Results: Evaluation the API and demonstrator</vt:lpstr>
      <vt:lpstr>Conclusion: Project Overview</vt:lpstr>
      <vt:lpstr>Conclusion: Future Improvement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Bonvin Lucas</dc:creator>
  <cp:lastModifiedBy>Bonvin Lucas</cp:lastModifiedBy>
  <cp:revision>105</cp:revision>
  <dcterms:created xsi:type="dcterms:W3CDTF">2020-02-07T09:37:49Z</dcterms:created>
  <dcterms:modified xsi:type="dcterms:W3CDTF">2020-03-05T10:26:53Z</dcterms:modified>
</cp:coreProperties>
</file>